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69" r:id="rId2"/>
  </p:sldIdLst>
  <p:sldSz cx="12192000" cy="6858000"/>
  <p:notesSz cx="6858000" cy="9144000"/>
  <p:embeddedFontLst>
    <p:embeddedFont>
      <p:font typeface="Aptos Narrow" panose="020B0004020202020204" pitchFamily="34" charset="0"/>
      <p:regular r:id="rId4"/>
      <p:bold r:id="rId5"/>
      <p:italic r:id="rId6"/>
      <p:boldItalic r:id="rId7"/>
    </p:embeddedFont>
    <p:embeddedFont>
      <p:font typeface="Imperial Sans Text" panose="020B0604020202020204" charset="0"/>
      <p:regular r:id="rId8"/>
      <p:bold r:id="rId9"/>
    </p:embeddedFont>
    <p:embeddedFont>
      <p:font typeface="Imperial Sans Text Medium" panose="020B0604020202020204" charset="0"/>
      <p:regular r:id="rId10"/>
    </p:embeddedFont>
    <p:embeddedFont>
      <p:font typeface="Imperial Sans Text Semibold" panose="020B0604020202020204" charset="0"/>
      <p:bold r:id="rId11"/>
    </p:embeddedFont>
  </p:embeddedFontLst>
  <p:defaultTextStyle>
    <a:defPPr>
      <a:defRPr lang="en-US"/>
    </a:defPPr>
    <a:lvl1pPr marL="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D"/>
    <a:srgbClr val="FBF7DC"/>
    <a:srgbClr val="F8F3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05A91A-36BF-40C1-95E4-B5B7E73C86CD}" v="102" dt="2025-03-24T11:49:22.357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53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63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2"/>
        <a:sy n="1" d="2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rizio Russo" userId="4c90a6e8-877d-4e94-851a-f87ee8ad777d" providerId="ADAL" clId="{EB05A91A-36BF-40C1-95E4-B5B7E73C86CD}"/>
    <pc:docChg chg="undo custSel delSld modSld">
      <pc:chgData name="Fabrizio Russo" userId="4c90a6e8-877d-4e94-851a-f87ee8ad777d" providerId="ADAL" clId="{EB05A91A-36BF-40C1-95E4-B5B7E73C86CD}" dt="2025-03-24T11:49:37.485" v="185" actId="403"/>
      <pc:docMkLst>
        <pc:docMk/>
      </pc:docMkLst>
      <pc:sldChg chg="del">
        <pc:chgData name="Fabrizio Russo" userId="4c90a6e8-877d-4e94-851a-f87ee8ad777d" providerId="ADAL" clId="{EB05A91A-36BF-40C1-95E4-B5B7E73C86CD}" dt="2025-03-24T11:43:02.504" v="0" actId="47"/>
        <pc:sldMkLst>
          <pc:docMk/>
          <pc:sldMk cId="691892586" sldId="258"/>
        </pc:sldMkLst>
      </pc:sldChg>
      <pc:sldChg chg="del">
        <pc:chgData name="Fabrizio Russo" userId="4c90a6e8-877d-4e94-851a-f87ee8ad777d" providerId="ADAL" clId="{EB05A91A-36BF-40C1-95E4-B5B7E73C86CD}" dt="2025-03-24T11:43:02.504" v="0" actId="47"/>
        <pc:sldMkLst>
          <pc:docMk/>
          <pc:sldMk cId="3244121425" sldId="259"/>
        </pc:sldMkLst>
      </pc:sldChg>
      <pc:sldChg chg="del">
        <pc:chgData name="Fabrizio Russo" userId="4c90a6e8-877d-4e94-851a-f87ee8ad777d" providerId="ADAL" clId="{EB05A91A-36BF-40C1-95E4-B5B7E73C86CD}" dt="2025-03-24T11:43:02.504" v="0" actId="47"/>
        <pc:sldMkLst>
          <pc:docMk/>
          <pc:sldMk cId="1741747463" sldId="262"/>
        </pc:sldMkLst>
      </pc:sldChg>
      <pc:sldChg chg="del">
        <pc:chgData name="Fabrizio Russo" userId="4c90a6e8-877d-4e94-851a-f87ee8ad777d" providerId="ADAL" clId="{EB05A91A-36BF-40C1-95E4-B5B7E73C86CD}" dt="2025-03-24T11:43:02.504" v="0" actId="47"/>
        <pc:sldMkLst>
          <pc:docMk/>
          <pc:sldMk cId="2460811770" sldId="263"/>
        </pc:sldMkLst>
      </pc:sldChg>
      <pc:sldChg chg="del">
        <pc:chgData name="Fabrizio Russo" userId="4c90a6e8-877d-4e94-851a-f87ee8ad777d" providerId="ADAL" clId="{EB05A91A-36BF-40C1-95E4-B5B7E73C86CD}" dt="2025-03-24T11:43:02.504" v="0" actId="47"/>
        <pc:sldMkLst>
          <pc:docMk/>
          <pc:sldMk cId="2914312758" sldId="264"/>
        </pc:sldMkLst>
      </pc:sldChg>
      <pc:sldChg chg="del">
        <pc:chgData name="Fabrizio Russo" userId="4c90a6e8-877d-4e94-851a-f87ee8ad777d" providerId="ADAL" clId="{EB05A91A-36BF-40C1-95E4-B5B7E73C86CD}" dt="2025-03-24T11:43:02.504" v="0" actId="47"/>
        <pc:sldMkLst>
          <pc:docMk/>
          <pc:sldMk cId="78825605" sldId="266"/>
        </pc:sldMkLst>
      </pc:sldChg>
      <pc:sldChg chg="addSp modSp del mod">
        <pc:chgData name="Fabrizio Russo" userId="4c90a6e8-877d-4e94-851a-f87ee8ad777d" providerId="ADAL" clId="{EB05A91A-36BF-40C1-95E4-B5B7E73C86CD}" dt="2025-03-24T11:49:25.165" v="176" actId="47"/>
        <pc:sldMkLst>
          <pc:docMk/>
          <pc:sldMk cId="3796483173" sldId="267"/>
        </pc:sldMkLst>
        <pc:spChg chg="mod">
          <ac:chgData name="Fabrizio Russo" userId="4c90a6e8-877d-4e94-851a-f87ee8ad777d" providerId="ADAL" clId="{EB05A91A-36BF-40C1-95E4-B5B7E73C86CD}" dt="2025-03-24T11:43:34.336" v="31" actId="20577"/>
          <ac:spMkLst>
            <pc:docMk/>
            <pc:sldMk cId="3796483173" sldId="267"/>
            <ac:spMk id="2" creationId="{6403B6C8-C633-E19F-9040-0109A6B02DF3}"/>
          </ac:spMkLst>
        </pc:spChg>
        <pc:spChg chg="mod">
          <ac:chgData name="Fabrizio Russo" userId="4c90a6e8-877d-4e94-851a-f87ee8ad777d" providerId="ADAL" clId="{EB05A91A-36BF-40C1-95E4-B5B7E73C86CD}" dt="2025-03-24T11:43:37.130" v="32" actId="6549"/>
          <ac:spMkLst>
            <pc:docMk/>
            <pc:sldMk cId="3796483173" sldId="267"/>
            <ac:spMk id="3" creationId="{052157B4-D041-1921-025C-2C401AFA2ECE}"/>
          </ac:spMkLst>
        </pc:spChg>
        <pc:spChg chg="mod">
          <ac:chgData name="Fabrizio Russo" userId="4c90a6e8-877d-4e94-851a-f87ee8ad777d" providerId="ADAL" clId="{EB05A91A-36BF-40C1-95E4-B5B7E73C86CD}" dt="2025-03-24T11:43:45.317" v="44" actId="20577"/>
          <ac:spMkLst>
            <pc:docMk/>
            <pc:sldMk cId="3796483173" sldId="267"/>
            <ac:spMk id="4" creationId="{D58106DF-F991-82DF-C106-45D412738415}"/>
          </ac:spMkLst>
        </pc:spChg>
        <pc:picChg chg="add mod">
          <ac:chgData name="Fabrizio Russo" userId="4c90a6e8-877d-4e94-851a-f87ee8ad777d" providerId="ADAL" clId="{EB05A91A-36BF-40C1-95E4-B5B7E73C86CD}" dt="2025-03-24T11:47:10.160" v="60" actId="1076"/>
          <ac:picMkLst>
            <pc:docMk/>
            <pc:sldMk cId="3796483173" sldId="267"/>
            <ac:picMk id="6" creationId="{65ACB895-6446-40C2-2090-C9AD2FD8C9FB}"/>
          </ac:picMkLst>
        </pc:picChg>
      </pc:sldChg>
      <pc:sldChg chg="del">
        <pc:chgData name="Fabrizio Russo" userId="4c90a6e8-877d-4e94-851a-f87ee8ad777d" providerId="ADAL" clId="{EB05A91A-36BF-40C1-95E4-B5B7E73C86CD}" dt="2025-03-24T11:43:02.504" v="0" actId="47"/>
        <pc:sldMkLst>
          <pc:docMk/>
          <pc:sldMk cId="69833185" sldId="268"/>
        </pc:sldMkLst>
      </pc:sldChg>
      <pc:sldChg chg="addSp delSp modSp mod modClrScheme chgLayout">
        <pc:chgData name="Fabrizio Russo" userId="4c90a6e8-877d-4e94-851a-f87ee8ad777d" providerId="ADAL" clId="{EB05A91A-36BF-40C1-95E4-B5B7E73C86CD}" dt="2025-03-24T11:49:37.485" v="185" actId="403"/>
        <pc:sldMkLst>
          <pc:docMk/>
          <pc:sldMk cId="3856953751" sldId="269"/>
        </pc:sldMkLst>
        <pc:spChg chg="mod">
          <ac:chgData name="Fabrizio Russo" userId="4c90a6e8-877d-4e94-851a-f87ee8ad777d" providerId="ADAL" clId="{EB05A91A-36BF-40C1-95E4-B5B7E73C86CD}" dt="2025-03-24T11:49:37.485" v="185" actId="403"/>
          <ac:spMkLst>
            <pc:docMk/>
            <pc:sldMk cId="3856953751" sldId="269"/>
            <ac:spMk id="2" creationId="{6BA94AB2-77CE-7FC6-020D-CF183EE51CBB}"/>
          </ac:spMkLst>
        </pc:spChg>
        <pc:spChg chg="mod">
          <ac:chgData name="Fabrizio Russo" userId="4c90a6e8-877d-4e94-851a-f87ee8ad777d" providerId="ADAL" clId="{EB05A91A-36BF-40C1-95E4-B5B7E73C86CD}" dt="2025-03-24T11:44:48.536" v="50" actId="26606"/>
          <ac:spMkLst>
            <pc:docMk/>
            <pc:sldMk cId="3856953751" sldId="269"/>
            <ac:spMk id="3" creationId="{9FBCBC22-E9F9-9851-7645-BA4CAE02D009}"/>
          </ac:spMkLst>
        </pc:spChg>
        <pc:spChg chg="mod">
          <ac:chgData name="Fabrizio Russo" userId="4c90a6e8-877d-4e94-851a-f87ee8ad777d" providerId="ADAL" clId="{EB05A91A-36BF-40C1-95E4-B5B7E73C86CD}" dt="2025-03-24T11:44:48.536" v="50" actId="26606"/>
          <ac:spMkLst>
            <pc:docMk/>
            <pc:sldMk cId="3856953751" sldId="269"/>
            <ac:spMk id="4" creationId="{F7317A3F-FA45-69B2-9ED9-F4B4F15F71EF}"/>
          </ac:spMkLst>
        </pc:spChg>
        <pc:spChg chg="mod">
          <ac:chgData name="Fabrizio Russo" userId="4c90a6e8-877d-4e94-851a-f87ee8ad777d" providerId="ADAL" clId="{EB05A91A-36BF-40C1-95E4-B5B7E73C86CD}" dt="2025-03-24T11:44:48.536" v="50" actId="26606"/>
          <ac:spMkLst>
            <pc:docMk/>
            <pc:sldMk cId="3856953751" sldId="269"/>
            <ac:spMk id="5" creationId="{F976F898-9E0C-9D57-A52C-DA63EF92A9A4}"/>
          </ac:spMkLst>
        </pc:spChg>
        <pc:spChg chg="add del mod">
          <ac:chgData name="Fabrizio Russo" userId="4c90a6e8-877d-4e94-851a-f87ee8ad777d" providerId="ADAL" clId="{EB05A91A-36BF-40C1-95E4-B5B7E73C86CD}" dt="2025-03-24T11:44:38.342" v="47"/>
          <ac:spMkLst>
            <pc:docMk/>
            <pc:sldMk cId="3856953751" sldId="269"/>
            <ac:spMk id="6" creationId="{4DA2CA5D-F9B6-570F-22FF-DE9349E9CBE1}"/>
          </ac:spMkLst>
        </pc:spChg>
        <pc:spChg chg="add del mod">
          <ac:chgData name="Fabrizio Russo" userId="4c90a6e8-877d-4e94-851a-f87ee8ad777d" providerId="ADAL" clId="{EB05A91A-36BF-40C1-95E4-B5B7E73C86CD}" dt="2025-03-24T11:44:48.514" v="49" actId="26606"/>
          <ac:spMkLst>
            <pc:docMk/>
            <pc:sldMk cId="3856953751" sldId="269"/>
            <ac:spMk id="13" creationId="{DC21F638-070F-7436-F16A-D738D82B2DBA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14" creationId="{7EC27AA4-1049-86F6-F7B3-2495A3734712}"/>
          </ac:spMkLst>
        </pc:spChg>
        <pc:spChg chg="add mod">
          <ac:chgData name="Fabrizio Russo" userId="4c90a6e8-877d-4e94-851a-f87ee8ad777d" providerId="ADAL" clId="{EB05A91A-36BF-40C1-95E4-B5B7E73C86CD}" dt="2025-03-24T11:48:50.257" v="78" actId="20577"/>
          <ac:spMkLst>
            <pc:docMk/>
            <pc:sldMk cId="3856953751" sldId="269"/>
            <ac:spMk id="15" creationId="{E3ED6C37-141E-3CDC-6CCC-31C9BDE7ABEE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16" creationId="{CEBDA2EC-FC60-3D6A-5827-3F9220E393F3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17" creationId="{2182B6AC-D66E-3A8B-B1E1-3FEDBB7EA004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18" creationId="{76FA43C3-9903-D9C7-361D-90BD06712B4A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19" creationId="{D85CC2DE-4C4B-E746-A77F-D20A80AB8B63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20" creationId="{0F000FA1-9661-E5C3-D42D-E127E55B517D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21" creationId="{67E81D13-7263-7755-35FD-B6AC520C673A}"/>
          </ac:spMkLst>
        </pc:spChg>
        <pc:spChg chg="mod">
          <ac:chgData name="Fabrizio Russo" userId="4c90a6e8-877d-4e94-851a-f87ee8ad777d" providerId="ADAL" clId="{EB05A91A-36BF-40C1-95E4-B5B7E73C86CD}" dt="2025-03-24T11:49:22.357" v="175" actId="1038"/>
          <ac:spMkLst>
            <pc:docMk/>
            <pc:sldMk cId="3856953751" sldId="269"/>
            <ac:spMk id="22" creationId="{CA90DDC8-2A89-5F4F-A132-B9A707F6B5EF}"/>
          </ac:spMkLst>
        </pc:spChg>
        <pc:grpChg chg="add mod">
          <ac:chgData name="Fabrizio Russo" userId="4c90a6e8-877d-4e94-851a-f87ee8ad777d" providerId="ADAL" clId="{EB05A91A-36BF-40C1-95E4-B5B7E73C86CD}" dt="2025-03-24T11:49:22.357" v="175" actId="1038"/>
          <ac:grpSpMkLst>
            <pc:docMk/>
            <pc:sldMk cId="3856953751" sldId="269"/>
            <ac:grpSpMk id="12" creationId="{56082F95-C682-420C-6BD4-8B915695CB02}"/>
          </ac:grpSpMkLst>
        </pc:grpChg>
        <pc:graphicFrameChg chg="add mod">
          <ac:chgData name="Fabrizio Russo" userId="4c90a6e8-877d-4e94-851a-f87ee8ad777d" providerId="ADAL" clId="{EB05A91A-36BF-40C1-95E4-B5B7E73C86CD}" dt="2025-03-24T11:44:28.948" v="46"/>
          <ac:graphicFrameMkLst>
            <pc:docMk/>
            <pc:sldMk cId="3856953751" sldId="269"/>
            <ac:graphicFrameMk id="7" creationId="{20B946E5-B0D7-32E1-5ED2-E68FC9BFA8B4}"/>
          </ac:graphicFrameMkLst>
        </pc:graphicFrameChg>
        <pc:graphicFrameChg chg="add mod modGraphic">
          <ac:chgData name="Fabrizio Russo" userId="4c90a6e8-877d-4e94-851a-f87ee8ad777d" providerId="ADAL" clId="{EB05A91A-36BF-40C1-95E4-B5B7E73C86CD}" dt="2025-03-24T11:45:03.596" v="54" actId="20577"/>
          <ac:graphicFrameMkLst>
            <pc:docMk/>
            <pc:sldMk cId="3856953751" sldId="269"/>
            <ac:graphicFrameMk id="8" creationId="{9DAE4C4C-738E-03A2-791B-6DD9CC1D99C3}"/>
          </ac:graphicFrameMkLst>
        </pc:graphicFrameChg>
        <pc:picChg chg="add del mod">
          <ac:chgData name="Fabrizio Russo" userId="4c90a6e8-877d-4e94-851a-f87ee8ad777d" providerId="ADAL" clId="{EB05A91A-36BF-40C1-95E4-B5B7E73C86CD}" dt="2025-03-24T11:47:18.697" v="62" actId="478"/>
          <ac:picMkLst>
            <pc:docMk/>
            <pc:sldMk cId="3856953751" sldId="269"/>
            <ac:picMk id="9" creationId="{AC59F276-FBDE-FEBB-F76D-4C6F87D3B4C3}"/>
          </ac:picMkLst>
        </pc:picChg>
        <pc:picChg chg="add del mod">
          <ac:chgData name="Fabrizio Russo" userId="4c90a6e8-877d-4e94-851a-f87ee8ad777d" providerId="ADAL" clId="{EB05A91A-36BF-40C1-95E4-B5B7E73C86CD}" dt="2025-03-24T11:47:40.472" v="69" actId="478"/>
          <ac:picMkLst>
            <pc:docMk/>
            <pc:sldMk cId="3856953751" sldId="269"/>
            <ac:picMk id="10" creationId="{3AC27CAF-973A-63F3-4152-D45E0102077A}"/>
          </ac:picMkLst>
        </pc:picChg>
        <pc:picChg chg="add mod">
          <ac:chgData name="Fabrizio Russo" userId="4c90a6e8-877d-4e94-851a-f87ee8ad777d" providerId="ADAL" clId="{EB05A91A-36BF-40C1-95E4-B5B7E73C86CD}" dt="2025-03-24T11:49:02.480" v="80" actId="1076"/>
          <ac:picMkLst>
            <pc:docMk/>
            <pc:sldMk cId="3856953751" sldId="269"/>
            <ac:picMk id="11" creationId="{63A77BFB-C1CF-B1A9-F06E-42129B71617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D2A8-8F95-47C2-ABE1-A779F5A43C98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663E2-27CE-4C79-91D3-7F5C4262D5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9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7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0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36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3" algn="l" defTabSz="91435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34" name="Text Placeholder 17">
            <a:extLst>
              <a:ext uri="{FF2B5EF4-FFF2-40B4-BE49-F238E27FC236}">
                <a16:creationId xmlns:a16="http://schemas.microsoft.com/office/drawing/2014/main" id="{C53F61BD-18EB-B863-761D-89639D8806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303334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466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463841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800" y="1394619"/>
            <a:ext cx="11540763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2B454FF-7060-E11B-6122-C9D16BC0604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5261070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035858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0195970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232" y="252000"/>
            <a:ext cx="11541025" cy="37804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6232" y="1394619"/>
            <a:ext cx="5583238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3325" y="1394619"/>
            <a:ext cx="5583238" cy="486648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E5619CB-8093-9292-D19B-3E145BB563F3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747767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756086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6366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3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96397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66562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BB1273F-0B9B-4FDD-4203-5D0C87B419D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6248034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06673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C3CC0732-2E95-AE1D-13E5-F7FFC7BB0E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7264879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980370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s and Caption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223E2-CB33-A043-EFAE-5E5920AB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D07086-8168-2FFB-8A6A-847C21CE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319C-1022-A0DE-5680-6E6F7A33A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A01DCF-BF44-5758-3698-48171189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DDBB1C-FCE2-459F-CD23-42AF9E16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493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284B46C-0DDC-167C-514E-EB0FCC3E4BE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76876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C354167-3149-957E-9D9F-B30D04014172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235258" y="3429000"/>
            <a:ext cx="3600000" cy="2832100"/>
          </a:xfrm>
        </p:spPr>
        <p:txBody>
          <a:bodyPr/>
          <a:lstStyle>
            <a:lvl1pPr rtl="0">
              <a:defRPr sz="1800"/>
            </a:lvl1pPr>
            <a:lvl2pPr rtl="0">
              <a:defRPr sz="1800"/>
            </a:lvl2pPr>
            <a:lvl3pPr rtl="0">
              <a:defRPr sz="1800"/>
            </a:lvl3pPr>
            <a:lvl4pPr rtl="0">
              <a:defRPr sz="1800"/>
            </a:lvl4pPr>
            <a:lvl5pPr rtl="0"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47AD979-9E36-27D3-D861-472A37C9BD3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18490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BA925AEF-9705-43FC-B311-1B9A5C87248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6876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71EBAC93-1C14-C84A-FF75-AC90D6C8A89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235261" y="1394619"/>
            <a:ext cx="3600000" cy="183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6EB687B-5D2E-6018-5C19-6211E4ADBA8B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231540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44805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75397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819"/>
            <a:ext cx="9984000" cy="5933281"/>
          </a:xfrm>
        </p:spPr>
        <p:txBody>
          <a:bodyPr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019243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F41CF-A3E3-C272-C94C-947AC89C8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2" y="327025"/>
            <a:ext cx="9984000" cy="593407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080FA7-D3DB-DCE0-62D3-E92CDF5E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FF8CC-E316-E641-C9CE-DF3DAA8A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5865-014C-FA86-09B0-6C05A0B66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A8D6E0-472D-9B14-F3A6-BC2F23E87040}"/>
              </a:ext>
            </a:extLst>
          </p:cNvPr>
          <p:cNvSpPr txBox="1"/>
          <p:nvPr userDrawn="1"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1467749574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696074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25788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21AD4-68E5-D832-D55C-9ACFCD153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1EA1B-04BA-0493-81EB-3E7823E19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22947-0466-77E3-9884-7FFF54F0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5A24D7B-41EB-9794-42AE-564F6680EA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EAC6AD-293C-6C12-F9F6-48F5FCB0E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75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803618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EE2EA-C029-0AE3-B18F-CB5D823C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4AA3B-FC1A-1DAF-C282-4ED6FC740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A0A1-4076-F926-D730-16EF8BBD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E70A2-A3C6-29D0-1DEB-4D8F9283B18B}"/>
              </a:ext>
            </a:extLst>
          </p:cNvPr>
          <p:cNvSpPr txBox="1"/>
          <p:nvPr userDrawn="1"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E2710C7-980D-1529-A1C4-D0B914429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25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1609BCD-EF9A-DF89-AAD2-167090C57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725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399523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4">
            <a:extLst>
              <a:ext uri="{FF2B5EF4-FFF2-40B4-BE49-F238E27FC236}">
                <a16:creationId xmlns:a16="http://schemas.microsoft.com/office/drawing/2014/main" id="{0C35C447-372A-2538-9C02-9DA22221296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CFF1AFD2-F993-B30A-2282-C04F1F65AF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13F474-91EA-0185-733B-62682BD9F6E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7072C05-B626-BAF9-5316-96EAB02420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AC6EA6C6-1057-DAC8-2609-B6EB51B7237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4E258757-AB3A-DE10-FDFE-35B9588E9C3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4360D36-2B50-3114-9CB9-4BEE96BCCE6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1B032D16-0F2B-1DEC-D92A-ACAF24C07B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13923343-4541-4792-ADC5-E6333E98D37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802863CF-25C1-DECF-F640-C736ECDB9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E9086-C2CE-8088-D447-C48454307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522D6F08-46E5-5EA7-E3A2-67645E5C7D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6689727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39635899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206395976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2399BF-03C9-B24E-A780-BE7CD263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558367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4D02234B-F0AA-AEA6-E636-52276BDE0E86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558367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D7AD65-3E40-A55B-332E-BB6300B58FD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5800" y="1394619"/>
            <a:ext cx="558367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0AF79-7BDC-6C86-6328-5E1E4E4A08B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773322227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65361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69060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122200" y="327819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820BEAE3-D117-6A35-4CA0-AD8A32FA8AD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7588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A380118A-A6AE-E8BE-5470-901DF79D51D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2200" y="3336100"/>
            <a:ext cx="3744000" cy="2925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6118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04966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784684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ine Images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800" y="1394619"/>
            <a:ext cx="3600000" cy="48664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74920982-7B93-FD28-69A5-DDD95FFDB98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7588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4F7D26A6-576F-735A-7429-EDF64293F6F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83804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CAACF40-E2EE-B805-06BA-00FF4664A1A7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3600000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C0D226BA-B259-18A4-2510-39AFB57E0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3600000" cy="37804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2" name="Picture Placeholder 9">
            <a:extLst>
              <a:ext uri="{FF2B5EF4-FFF2-40B4-BE49-F238E27FC236}">
                <a16:creationId xmlns:a16="http://schemas.microsoft.com/office/drawing/2014/main" id="{3BF8A661-BC32-12AC-2F2D-D852D8FEEC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0200" y="327028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424D9351-99D0-9E5B-7115-9BACEF47F4E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75880" y="2331064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7E1A1E6C-1250-255D-C128-8D998573C34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83804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07F7AF8-8070-56D1-C887-AB07C4710C1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00200" y="23310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DCCCE168-E156-6A02-DEEC-8F9AC2E8B01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7588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935D5F28-4EFB-7DB6-B73E-ECA9F671D62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83804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EBE80ECC-3276-2379-3DA7-E599F908B35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00200" y="4335100"/>
            <a:ext cx="2466000" cy="1926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54154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33955305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14C7637-5E21-BDDB-D675-718E58535D6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A57B56D4-851E-7242-EAB1-CD5B53E8B9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25FF1F4-36F0-A184-7B99-8F5F4A49C89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F198715B-A90B-9B06-A055-401A84B092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9D2E04D5-A2EE-135D-A8C9-6E695F9BCF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8CE0DC1F-799B-3F7A-3A71-D20337A474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E8EAEE22-055F-6869-D50D-D9C8C9082F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EADAC67C-850F-96D3-0962-09E1B4CC3EC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683187A0-2E68-170D-55EF-0FA20E7A75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AE7C5DD9-4903-8E37-9C71-518439271A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82915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640183430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6232" y="327819"/>
            <a:ext cx="558323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2146EC-D096-3118-B564-94943B4AAEC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C8087009-76FB-8577-E442-4BA57C9BC40D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6290831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2974509294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78587760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4240842164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ext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745BD5-0640-F2F6-890F-9A43357F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6E09A-8977-E57B-72B5-46534AF8C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944FC8-3717-4FAD-3024-9B9DB6074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4E7D2B8-AE4F-2293-866D-13361A0A4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91761" y="327819"/>
            <a:ext cx="5574008" cy="593328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E9D81BEA-7EB3-2BC8-30E0-0E8C91FA23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09D4F2-8CDC-D853-BB4E-3D1330CD34A2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26593" y="328613"/>
            <a:ext cx="5583670" cy="5932487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an icon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3782778189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306752833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3115991555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5956E3-49F4-0F54-ECD1-833CCCC1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7AF09-A289-B391-8698-2A6786771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D67CF9-6C56-BF00-C251-8AA14203B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6232" y="327819"/>
            <a:ext cx="11541025" cy="593328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94B053A-20C0-FAD5-8DBE-F33035C94A9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92057" y="6393657"/>
            <a:ext cx="2743200" cy="137319"/>
          </a:xfrm>
        </p:spPr>
        <p:txBody>
          <a:bodyPr/>
          <a:lstStyle>
            <a:lvl1pPr>
              <a:defRPr sz="850">
                <a:solidFill>
                  <a:schemeClr val="accent1"/>
                </a:solidFill>
              </a:defRPr>
            </a:lvl1pPr>
            <a:lvl2pPr>
              <a:defRPr sz="850">
                <a:solidFill>
                  <a:schemeClr val="accent1"/>
                </a:solidFill>
              </a:defRPr>
            </a:lvl2pPr>
            <a:lvl3pPr>
              <a:defRPr sz="850">
                <a:solidFill>
                  <a:schemeClr val="accent1"/>
                </a:solidFill>
              </a:defRPr>
            </a:lvl3pPr>
            <a:lvl4pPr>
              <a:defRPr sz="850">
                <a:solidFill>
                  <a:schemeClr val="accent1"/>
                </a:solidFill>
              </a:defRPr>
            </a:lvl4pPr>
            <a:lvl5pPr>
              <a:defRPr sz="85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Image caption goes here</a:t>
            </a:r>
          </a:p>
        </p:txBody>
      </p:sp>
    </p:spTree>
    <p:extLst>
      <p:ext uri="{BB962C8B-B14F-4D97-AF65-F5344CB8AC3E}">
        <p14:creationId xmlns:p14="http://schemas.microsoft.com/office/powerpoint/2010/main" val="2859685012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754C307-7FD2-615A-261A-9396C9B3C6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3"/>
            <a:ext cx="12193489" cy="6857999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433404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14899905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>
            <a:extLst>
              <a:ext uri="{FF2B5EF4-FFF2-40B4-BE49-F238E27FC236}">
                <a16:creationId xmlns:a16="http://schemas.microsoft.com/office/drawing/2014/main" id="{98F30683-44FB-4995-47C3-43A7DE5523C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77A24E86-91AA-6A9B-314A-752B77481A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879B37A-F4A9-2DDA-3FC3-9FC52384AE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3DABC58-132F-2F2F-EB5B-78B30A3D448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DFE51362-844C-B4F1-1A83-A287F312E9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0F57AAB-C462-6A3A-9686-048341EA78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8A0D371A-82CE-1829-AA32-FB790C7A60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EA0DE082-4D8F-8158-56B4-AF85C4A0FA2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530CFB56-59E9-38CF-519A-B532B32547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FB5434B5-DD4C-F988-6EBA-085A7DD49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2417400"/>
            <a:ext cx="9144000" cy="1847942"/>
          </a:xfrm>
        </p:spPr>
        <p:txBody>
          <a:bodyPr anchor="b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1E34748E-CBEF-26E7-AB9F-696FA5D59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271" y="4383000"/>
            <a:ext cx="9144000" cy="1322348"/>
          </a:xfrm>
        </p:spPr>
        <p:txBody>
          <a:bodyPr/>
          <a:lstStyle>
            <a:lvl1pPr marL="0" indent="0" algn="l">
              <a:buNone/>
              <a:defRPr sz="4800">
                <a:solidFill>
                  <a:schemeClr val="bg1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8079AE91-4ABF-A9AC-DD3E-25CF3D141B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20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9999131"/>
      </p:ext>
    </p:extLst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658548261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98C9DEC1-150C-501B-2DF1-6E2CB499B66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  <a:solidFill>
            <a:schemeClr val="accent1"/>
          </a:solidFill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E39A89AD-BEB6-79FD-8F05-4DF88E68FE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33ED1C0-423D-3BA1-7D76-5AD063DB496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4321CB6-88B2-41D3-45AD-465FCCF9FF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8DF50ED-77B5-2CCB-445E-BE59A74640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E46F43E-7289-80AB-2776-B413EE27ED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0C82D5C3-8445-8837-27CE-3B93EA4FA45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2D962E7C-3E08-D166-19E4-74C49227872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F4041540-D57A-59CB-04E7-A52B58E1F1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211696665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8F1E4B3C-5470-00F2-B8CB-BB4906CF439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7D7A316D-6FA6-8EBE-A7B4-43071E70A8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1C06CEA-028D-9197-2DEF-67878595AE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DEA93E8D-A827-0EF8-FC25-4EDF7B194E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F359F29-A6DD-FD4C-F807-701DEA41EDF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68BF6B-AEBB-4CAA-244D-9EBE80B9A1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CC60AC05-547F-FA65-604E-4ED4912EA9E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7632E58E-1400-1E6E-BB60-7A9B794F41F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4D65D159-581D-F29B-BBD4-C1C5BACCEEF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4250105972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Image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>
            <a:extLst>
              <a:ext uri="{FF2B5EF4-FFF2-40B4-BE49-F238E27FC236}">
                <a16:creationId xmlns:a16="http://schemas.microsoft.com/office/drawing/2014/main" id="{3A87AD45-2D2F-D96C-947C-BAE35BFEBEE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11536292" cy="1272297"/>
            <a:chOff x="0" y="3473"/>
            <a:chExt cx="15360" cy="1694"/>
          </a:xfrm>
        </p:grpSpPr>
        <p:sp>
          <p:nvSpPr>
            <p:cNvPr id="3" name="Freeform 5">
              <a:extLst>
                <a:ext uri="{FF2B5EF4-FFF2-40B4-BE49-F238E27FC236}">
                  <a16:creationId xmlns:a16="http://schemas.microsoft.com/office/drawing/2014/main" id="{31EDC35F-4F2D-B2A7-1ECD-0CF19D1AD2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97F4776F-4E5E-13DF-F11A-A6808FFFC98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A993AE1-6A24-5C17-7FE2-A16589D9C4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DA87F8EF-CDAD-15A2-A361-88921E1CAF7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E90186DB-2300-A8AA-8FAD-2C609649A61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31922286-E237-1114-3A54-E1731611D66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B4DA78C-0EF6-B05D-F2D2-EFEDA343E39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A00F92FE-6EB2-0D0E-BFC9-559AD1E7A4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216125896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6E1CB8A6-5DB1-3B99-A9F8-9597AF152C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00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1819100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9" name="Text Placeholder 17">
            <a:extLst>
              <a:ext uri="{FF2B5EF4-FFF2-40B4-BE49-F238E27FC236}">
                <a16:creationId xmlns:a16="http://schemas.microsoft.com/office/drawing/2014/main" id="{FC459D86-11D8-7A68-1B53-2B86FE4F7E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00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8184500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B9815FA8-AE01-67BC-5B0D-996D4CDAD19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FB1AA775-4CCE-276F-2BCF-CDB5A9211FD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D0FDD9D0-D471-8D20-94AE-C3BC73F88F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CD6C2A08-9069-9582-5D59-A51210F8CB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10C2D08-4FE4-C1FC-5226-E7A45B13D65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8010D1AF-A77E-06AA-9B05-D1DD5EE830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98B53AE0-4719-5655-6BA0-0E7E9ECB8EC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AD6D1E9-D44F-9A59-4CB4-033C25A77D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F58ED361-0E2C-77F6-2830-FBB60D7464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374EB628-65B8-A8C0-3304-77AF961E91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000">
                <a:solidFill>
                  <a:schemeClr val="accent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5170055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0271" y="3338719"/>
            <a:ext cx="9144000" cy="1828406"/>
          </a:xfrm>
        </p:spPr>
        <p:txBody>
          <a:bodyPr anchor="t"/>
          <a:lstStyle>
            <a:lvl1pPr algn="l"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grpSp>
        <p:nvGrpSpPr>
          <p:cNvPr id="3" name="Group 4">
            <a:extLst>
              <a:ext uri="{FF2B5EF4-FFF2-40B4-BE49-F238E27FC236}">
                <a16:creationId xmlns:a16="http://schemas.microsoft.com/office/drawing/2014/main" id="{49CC1682-CCAA-5EE1-585E-F7C4434F1C5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330271" y="327819"/>
            <a:ext cx="3972600" cy="438124"/>
            <a:chOff x="0" y="3473"/>
            <a:chExt cx="15360" cy="1694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770403FB-3386-A0FE-3E9D-A2925EF0E8F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C2CDC1DE-179E-04D4-B493-BF069DE85D6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B9A68412-C85B-6332-8B98-2635795BBA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D9ECB875-34C4-65FF-6CDA-1356F6BC767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D3B5B848-7A8D-931B-DFC2-C5B37B8DB6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61AABDF-9542-DBC6-6388-ABE2035BE7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057C10C3-A39D-D1F6-3C50-91EC9A5E76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E4DD9B4A-92B0-0B9A-755B-A13B032A85A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  <p:sp>
        <p:nvSpPr>
          <p:cNvPr id="7" name="Text Placeholder 17">
            <a:extLst>
              <a:ext uri="{FF2B5EF4-FFF2-40B4-BE49-F238E27FC236}">
                <a16:creationId xmlns:a16="http://schemas.microsoft.com/office/drawing/2014/main" id="{67F605DF-643C-8B14-6DAD-2EA5E33ACE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0271" y="5789336"/>
            <a:ext cx="5579198" cy="740845"/>
          </a:xfrm>
        </p:spPr>
        <p:txBody>
          <a:bodyPr anchor="b"/>
          <a:lstStyle>
            <a:lvl1pPr>
              <a:defRPr sz="2000">
                <a:solidFill>
                  <a:schemeClr val="bg1"/>
                </a:solidFill>
                <a:latin typeface="Imperial Sans Text Medium" panose="020B0603020202020204" pitchFamily="34" charset="0"/>
                <a:ea typeface="Inter Medium" panose="02000503000000020004" pitchFamily="2" charset="0"/>
              </a:defRPr>
            </a:lvl1pPr>
            <a:lvl2pPr>
              <a:defRPr sz="2200">
                <a:solidFill>
                  <a:schemeClr val="accent1"/>
                </a:solidFill>
                <a:latin typeface="+mn-lt"/>
              </a:defRPr>
            </a:lvl2pPr>
            <a:lvl3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3pPr>
            <a:lvl4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4pPr>
            <a:lvl5pPr>
              <a:defRPr sz="2200">
                <a:solidFill>
                  <a:schemeClr val="accent1"/>
                </a:solidFill>
                <a:latin typeface="+mn-lt"/>
                <a:ea typeface="Inter Medium" panose="02000503000000020004" pitchFamily="2" charset="0"/>
              </a:defRPr>
            </a:lvl5pPr>
            <a:lvl6pPr marL="1714412" indent="0">
              <a:buNone/>
              <a:defRPr>
                <a:latin typeface="+mn-lt"/>
              </a:defRPr>
            </a:lvl6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0926829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1818251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701506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4810"/>
      </p:ext>
    </p:extLst>
  </p:cSld>
  <p:clrMapOvr>
    <a:masterClrMapping/>
  </p:clrMapOvr>
  <p:transition>
    <p:fade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42358139-EACE-E729-C3E3-AD890A6D0F80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600">
                <a:solidFill>
                  <a:schemeClr val="accent3"/>
                </a:solidFill>
                <a:latin typeface="+mn-lt"/>
                <a:ea typeface="Inter Medium" panose="02000503000000020004" pitchFamily="2" charset="0"/>
              </a:defRPr>
            </a:lvl1pPr>
            <a:lvl2pPr marL="342882" indent="0" algn="ctr">
              <a:buNone/>
              <a:defRPr sz="1500"/>
            </a:lvl2pPr>
            <a:lvl3pPr marL="685765" indent="0" algn="ctr">
              <a:buNone/>
              <a:defRPr sz="1350"/>
            </a:lvl3pPr>
            <a:lvl4pPr marL="1028647" indent="0" algn="ctr">
              <a:buNone/>
              <a:defRPr sz="1200"/>
            </a:lvl4pPr>
            <a:lvl5pPr marL="1371530" indent="0" algn="ctr">
              <a:buNone/>
              <a:defRPr sz="1200"/>
            </a:lvl5pPr>
            <a:lvl6pPr marL="1714412" indent="0" algn="ctr">
              <a:buNone/>
              <a:defRPr sz="1200"/>
            </a:lvl6pPr>
            <a:lvl7pPr marL="2057295" indent="0" algn="ctr">
              <a:buNone/>
              <a:defRPr sz="1200"/>
            </a:lvl7pPr>
            <a:lvl8pPr marL="2400177" indent="0" algn="ctr">
              <a:buNone/>
              <a:defRPr sz="1200"/>
            </a:lvl8pPr>
            <a:lvl9pPr marL="274306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09866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464979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168227"/>
      </p:ext>
    </p:extLst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11291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mo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22023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Khaki">
    <p:bg>
      <p:bgPr>
        <a:solidFill>
          <a:srgbClr val="FBF7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327819"/>
            <a:ext cx="5163243" cy="3101181"/>
          </a:xfrm>
        </p:spPr>
        <p:txBody>
          <a:bodyPr/>
          <a:lstStyle>
            <a:lvl1pPr>
              <a:defRPr sz="6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025"/>
            <a:ext cx="5777508" cy="3101977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83203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19FE4-6876-B5B6-E975-473C9AD4B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494" y="238870"/>
            <a:ext cx="5163243" cy="3190130"/>
          </a:xfrm>
        </p:spPr>
        <p:txBody>
          <a:bodyPr/>
          <a:lstStyle>
            <a:lvl1pPr>
              <a:defRPr sz="6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A3DB1-810F-A8E3-C248-4835CAA99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777E5-A94F-F8C3-D5F7-C4C35810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89025-7C4D-C600-55FE-4CBA1AECC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F3EA03B-C9D6-61A6-148F-9BF74F07D9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6001" y="327819"/>
            <a:ext cx="5777508" cy="31011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C35426-417C-E41E-5A03-5974D3C79A08}"/>
              </a:ext>
            </a:extLst>
          </p:cNvPr>
          <p:cNvSpPr txBox="1"/>
          <p:nvPr userDrawn="1"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bg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75161828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6232" y="1394619"/>
            <a:ext cx="11541025" cy="48664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41349" y="6393702"/>
            <a:ext cx="1233647" cy="13727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850">
                <a:solidFill>
                  <a:schemeClr val="accent1"/>
                </a:solidFill>
              </a:defRPr>
            </a:lvl1pPr>
          </a:lstStyle>
          <a:p>
            <a:r>
              <a:rPr lang="en-US"/>
              <a:t>24/03/2025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65261" y="6393702"/>
            <a:ext cx="3423452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850">
                <a:solidFill>
                  <a:schemeClr val="accent1"/>
                </a:solidFill>
              </a:defRPr>
            </a:lvl1pPr>
          </a:lstStyle>
          <a:p>
            <a:r>
              <a:rPr lang="en-GB"/>
              <a:t>Causality Workshop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36755" y="6393702"/>
            <a:ext cx="318491" cy="13727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ctr">
              <a:defRPr sz="850" b="1">
                <a:solidFill>
                  <a:schemeClr val="accent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6CDD9-97E9-735B-8549-0F3AE3CCAC58}"/>
              </a:ext>
            </a:extLst>
          </p:cNvPr>
          <p:cNvSpPr txBox="1"/>
          <p:nvPr userDrawn="1"/>
        </p:nvSpPr>
        <p:spPr>
          <a:xfrm>
            <a:off x="326232" y="6393702"/>
            <a:ext cx="1417500" cy="137272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 algn="l"/>
            <a:r>
              <a:rPr lang="en-US" sz="850" b="0" dirty="0">
                <a:solidFill>
                  <a:schemeClr val="accent1"/>
                </a:solidFill>
                <a:latin typeface="+mj-lt"/>
              </a:rPr>
              <a:t>Imperial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114508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9" r:id="rId2"/>
    <p:sldLayoutId id="2147483680" r:id="rId3"/>
    <p:sldLayoutId id="2147483649" r:id="rId4"/>
    <p:sldLayoutId id="2147483657" r:id="rId5"/>
    <p:sldLayoutId id="2147483658" r:id="rId6"/>
    <p:sldLayoutId id="2147483681" r:id="rId7"/>
    <p:sldLayoutId id="2147483682" r:id="rId8"/>
    <p:sldLayoutId id="2147483675" r:id="rId9"/>
    <p:sldLayoutId id="2147483650" r:id="rId10"/>
    <p:sldLayoutId id="2147483683" r:id="rId11"/>
    <p:sldLayoutId id="2147483684" r:id="rId12"/>
    <p:sldLayoutId id="2147483652" r:id="rId13"/>
    <p:sldLayoutId id="2147483685" r:id="rId14"/>
    <p:sldLayoutId id="2147483686" r:id="rId15"/>
    <p:sldLayoutId id="2147483659" r:id="rId16"/>
    <p:sldLayoutId id="2147483687" r:id="rId17"/>
    <p:sldLayoutId id="2147483688" r:id="rId18"/>
    <p:sldLayoutId id="2147483660" r:id="rId19"/>
    <p:sldLayoutId id="2147483689" r:id="rId20"/>
    <p:sldLayoutId id="2147483690" r:id="rId21"/>
    <p:sldLayoutId id="2147483677" r:id="rId22"/>
    <p:sldLayoutId id="2147483691" r:id="rId23"/>
    <p:sldLayoutId id="2147483692" r:id="rId24"/>
    <p:sldLayoutId id="2147483676" r:id="rId25"/>
    <p:sldLayoutId id="2147483667" r:id="rId26"/>
    <p:sldLayoutId id="2147483693" r:id="rId27"/>
    <p:sldLayoutId id="2147483694" r:id="rId28"/>
    <p:sldLayoutId id="2147483666" r:id="rId29"/>
    <p:sldLayoutId id="2147483661" r:id="rId30"/>
    <p:sldLayoutId id="2147483695" r:id="rId31"/>
    <p:sldLayoutId id="2147483696" r:id="rId32"/>
    <p:sldLayoutId id="2147483669" r:id="rId33"/>
    <p:sldLayoutId id="2147483697" r:id="rId34"/>
    <p:sldLayoutId id="2147483698" r:id="rId35"/>
    <p:sldLayoutId id="2147483678" r:id="rId36"/>
    <p:sldLayoutId id="2147483699" r:id="rId37"/>
    <p:sldLayoutId id="2147483700" r:id="rId38"/>
    <p:sldLayoutId id="2147483662" r:id="rId39"/>
    <p:sldLayoutId id="2147483701" r:id="rId40"/>
    <p:sldLayoutId id="2147483702" r:id="rId41"/>
    <p:sldLayoutId id="2147483663" r:id="rId42"/>
    <p:sldLayoutId id="2147483703" r:id="rId43"/>
    <p:sldLayoutId id="2147483704" r:id="rId44"/>
    <p:sldLayoutId id="2147483664" r:id="rId45"/>
    <p:sldLayoutId id="2147483705" r:id="rId46"/>
    <p:sldLayoutId id="2147483706" r:id="rId47"/>
    <p:sldLayoutId id="2147483665" r:id="rId48"/>
    <p:sldLayoutId id="2147483671" r:id="rId49"/>
    <p:sldLayoutId id="2147483707" r:id="rId50"/>
    <p:sldLayoutId id="2147483708" r:id="rId51"/>
    <p:sldLayoutId id="2147483670" r:id="rId52"/>
    <p:sldLayoutId id="2147483672" r:id="rId53"/>
    <p:sldLayoutId id="2147483674" r:id="rId54"/>
    <p:sldLayoutId id="2147483709" r:id="rId55"/>
    <p:sldLayoutId id="2147483710" r:id="rId56"/>
    <p:sldLayoutId id="2147483673" r:id="rId57"/>
    <p:sldLayoutId id="2147483654" r:id="rId58"/>
    <p:sldLayoutId id="2147483711" r:id="rId59"/>
    <p:sldLayoutId id="2147483712" r:id="rId60"/>
    <p:sldLayoutId id="2147483655" r:id="rId61"/>
    <p:sldLayoutId id="2147483713" r:id="rId62"/>
    <p:sldLayoutId id="2147483714" r:id="rId63"/>
  </p:sldLayoutIdLst>
  <p:transition>
    <p:fade/>
  </p:transition>
  <p:hf hdr="0"/>
  <p:txStyles>
    <p:titleStyle>
      <a:lvl1pPr algn="l" defTabSz="685765" rtl="0" eaLnBrk="1" latinLnBrk="0" hangingPunct="1">
        <a:lnSpc>
          <a:spcPct val="90000"/>
        </a:lnSpc>
        <a:spcBef>
          <a:spcPct val="0"/>
        </a:spcBef>
        <a:buNone/>
        <a:defRPr sz="2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685765" rtl="0" eaLnBrk="1" latinLnBrk="0" hangingPunct="1">
        <a:lnSpc>
          <a:spcPct val="105000"/>
        </a:lnSpc>
        <a:spcBef>
          <a:spcPts val="0"/>
        </a:spcBef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j-lt"/>
          <a:ea typeface="+mn-ea"/>
          <a:cs typeface="+mn-cs"/>
        </a:defRPr>
      </a:lvl2pPr>
      <a:lvl3pPr marL="161991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323984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485975" indent="-161991" algn="l" defTabSz="685765" rtl="0" eaLnBrk="1" latinLnBrk="0" hangingPunct="1">
        <a:lnSpc>
          <a:spcPct val="105000"/>
        </a:lnSpc>
        <a:spcBef>
          <a:spcPts val="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3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6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18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1" indent="-171441" algn="l" defTabSz="68576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defTabSz="68576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206" userDrawn="1">
          <p15:clr>
            <a:srgbClr val="F26B43"/>
          </p15:clr>
        </p15:guide>
        <p15:guide id="4" pos="7475" userDrawn="1">
          <p15:clr>
            <a:srgbClr val="F26B43"/>
          </p15:clr>
        </p15:guide>
        <p15:guide id="5" orient="horz" pos="207" userDrawn="1">
          <p15:clr>
            <a:srgbClr val="F26B43"/>
          </p15:clr>
        </p15:guide>
        <p15:guide id="6" orient="horz" pos="4114" userDrawn="1">
          <p15:clr>
            <a:srgbClr val="F26B43"/>
          </p15:clr>
        </p15:guide>
        <p15:guide id="7" orient="horz" pos="3944" userDrawn="1">
          <p15:clr>
            <a:srgbClr val="F26B43"/>
          </p15:clr>
        </p15:guide>
        <p15:guide id="8" orient="horz" pos="879" userDrawn="1">
          <p15:clr>
            <a:srgbClr val="F26B43"/>
          </p15:clr>
        </p15:guide>
        <p15:guide id="9" pos="3723" userDrawn="1">
          <p15:clr>
            <a:srgbClr val="F26B43"/>
          </p15:clr>
        </p15:guide>
        <p15:guide id="10" pos="39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94AB2-77CE-7FC6-020D-CF183EE51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800" y="252000"/>
            <a:ext cx="11540763" cy="378044"/>
          </a:xfrm>
        </p:spPr>
        <p:txBody>
          <a:bodyPr anchor="t">
            <a:normAutofit fontScale="90000"/>
          </a:bodyPr>
          <a:lstStyle/>
          <a:p>
            <a:r>
              <a:rPr lang="en-GB" sz="2800" dirty="0"/>
              <a:t>KCL-ICL Causality Workshop</a:t>
            </a:r>
            <a:endParaRPr lang="en-GB" sz="24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BCBC22-E9F9-9851-7645-BA4CAE02D0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41349" y="6393702"/>
            <a:ext cx="1233647" cy="137270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24/03/2025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317A3F-FA45-69B2-9ED9-F4B4F15F7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5261" y="6393702"/>
            <a:ext cx="3423452" cy="13727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Causality Workshop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76F898-9E0C-9D57-A52C-DA63EF92A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36755" y="6393702"/>
            <a:ext cx="318491" cy="137272"/>
          </a:xfrm>
        </p:spPr>
        <p:txBody>
          <a:bodyPr anchor="b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  <p:sp>
        <p:nvSpPr>
          <p:cNvPr id="15" name="Subtitle 6">
            <a:extLst>
              <a:ext uri="{FF2B5EF4-FFF2-40B4-BE49-F238E27FC236}">
                <a16:creationId xmlns:a16="http://schemas.microsoft.com/office/drawing/2014/main" id="{E3ED6C37-141E-3CDC-6CCC-31C9BDE7ABEE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25800" y="620196"/>
            <a:ext cx="11540763" cy="371567"/>
          </a:xfrm>
        </p:spPr>
        <p:txBody>
          <a:bodyPr/>
          <a:lstStyle/>
          <a:p>
            <a:r>
              <a:rPr lang="en-GB" sz="2800" dirty="0"/>
              <a:t>Agenda</a:t>
            </a:r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DAE4C4C-738E-03A2-791B-6DD9CC1D99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565899"/>
              </p:ext>
            </p:extLst>
          </p:nvPr>
        </p:nvGraphicFramePr>
        <p:xfrm>
          <a:off x="649402" y="1898475"/>
          <a:ext cx="10893558" cy="3858768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693368">
                  <a:extLst>
                    <a:ext uri="{9D8B030D-6E8A-4147-A177-3AD203B41FA5}">
                      <a16:colId xmlns:a16="http://schemas.microsoft.com/office/drawing/2014/main" val="865854186"/>
                    </a:ext>
                  </a:extLst>
                </a:gridCol>
                <a:gridCol w="1693368">
                  <a:extLst>
                    <a:ext uri="{9D8B030D-6E8A-4147-A177-3AD203B41FA5}">
                      <a16:colId xmlns:a16="http://schemas.microsoft.com/office/drawing/2014/main" val="2630654248"/>
                    </a:ext>
                  </a:extLst>
                </a:gridCol>
                <a:gridCol w="3904887">
                  <a:extLst>
                    <a:ext uri="{9D8B030D-6E8A-4147-A177-3AD203B41FA5}">
                      <a16:colId xmlns:a16="http://schemas.microsoft.com/office/drawing/2014/main" val="455455398"/>
                    </a:ext>
                  </a:extLst>
                </a:gridCol>
                <a:gridCol w="3601935">
                  <a:extLst>
                    <a:ext uri="{9D8B030D-6E8A-4147-A177-3AD203B41FA5}">
                      <a16:colId xmlns:a16="http://schemas.microsoft.com/office/drawing/2014/main" val="3647638067"/>
                    </a:ext>
                  </a:extLst>
                </a:gridCol>
              </a:tblGrid>
              <a:tr h="681228"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u="none" strike="noStrike">
                          <a:effectLst/>
                        </a:rPr>
                        <a:t>Start</a:t>
                      </a:r>
                      <a:endParaRPr lang="en-GB" sz="3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u="none" strike="noStrike">
                          <a:effectLst/>
                        </a:rPr>
                        <a:t>End</a:t>
                      </a:r>
                      <a:endParaRPr lang="en-GB" sz="3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u="none" strike="noStrike">
                          <a:effectLst/>
                        </a:rPr>
                        <a:t>Duration (min)</a:t>
                      </a:r>
                      <a:endParaRPr lang="en-GB" sz="3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600" u="none" strike="noStrike">
                          <a:effectLst/>
                        </a:rPr>
                        <a:t>Session Type</a:t>
                      </a:r>
                      <a:endParaRPr lang="en-GB" sz="3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extLst>
                  <a:ext uri="{0D108BD9-81ED-4DB2-BD59-A6C34878D82A}">
                    <a16:rowId xmlns:a16="http://schemas.microsoft.com/office/drawing/2014/main" val="1947695970"/>
                  </a:ext>
                </a:extLst>
              </a:tr>
              <a:tr h="6355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12:00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12:45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45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Lunch &amp; Intros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extLst>
                  <a:ext uri="{0D108BD9-81ED-4DB2-BD59-A6C34878D82A}">
                    <a16:rowId xmlns:a16="http://schemas.microsoft.com/office/drawing/2014/main" val="2519172862"/>
                  </a:ext>
                </a:extLst>
              </a:tr>
              <a:tr h="6355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12:45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13:45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60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 dirty="0">
                          <a:effectLst/>
                        </a:rPr>
                        <a:t>Presentations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extLst>
                  <a:ext uri="{0D108BD9-81ED-4DB2-BD59-A6C34878D82A}">
                    <a16:rowId xmlns:a16="http://schemas.microsoft.com/office/drawing/2014/main" val="1471654485"/>
                  </a:ext>
                </a:extLst>
              </a:tr>
              <a:tr h="6355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13:45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14:00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15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Coffee Break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extLst>
                  <a:ext uri="{0D108BD9-81ED-4DB2-BD59-A6C34878D82A}">
                    <a16:rowId xmlns:a16="http://schemas.microsoft.com/office/drawing/2014/main" val="976107142"/>
                  </a:ext>
                </a:extLst>
              </a:tr>
              <a:tr h="6355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14:00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15:00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60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 dirty="0">
                          <a:effectLst/>
                        </a:rPr>
                        <a:t>Presentations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extLst>
                  <a:ext uri="{0D108BD9-81ED-4DB2-BD59-A6C34878D82A}">
                    <a16:rowId xmlns:a16="http://schemas.microsoft.com/office/drawing/2014/main" val="1387524184"/>
                  </a:ext>
                </a:extLst>
              </a:tr>
              <a:tr h="635508"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15:00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16:00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>
                          <a:effectLst/>
                        </a:rPr>
                        <a:t>60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3300" u="none" strike="noStrike" dirty="0">
                          <a:effectLst/>
                        </a:rPr>
                        <a:t>Discussion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22860" marR="22860" marT="22860" marB="0" anchor="b"/>
                </a:tc>
                <a:extLst>
                  <a:ext uri="{0D108BD9-81ED-4DB2-BD59-A6C34878D82A}">
                    <a16:rowId xmlns:a16="http://schemas.microsoft.com/office/drawing/2014/main" val="2547334782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63A77BFB-C1CF-B1A9-F06E-42129B716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9382" y="79930"/>
            <a:ext cx="1437579" cy="1100227"/>
          </a:xfrm>
          <a:prstGeom prst="rect">
            <a:avLst/>
          </a:prstGeom>
        </p:spPr>
      </p:pic>
      <p:grpSp>
        <p:nvGrpSpPr>
          <p:cNvPr id="12" name="Group 4">
            <a:extLst>
              <a:ext uri="{FF2B5EF4-FFF2-40B4-BE49-F238E27FC236}">
                <a16:creationId xmlns:a16="http://schemas.microsoft.com/office/drawing/2014/main" id="{56082F95-C682-420C-6BD4-8B915695CB0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27659" y="327819"/>
            <a:ext cx="3972600" cy="438124"/>
            <a:chOff x="0" y="3473"/>
            <a:chExt cx="15360" cy="1694"/>
          </a:xfrm>
          <a:solidFill>
            <a:schemeClr val="accent1"/>
          </a:solidFill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7EC27AA4-1049-86F6-F7B3-2495A373471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261" y="3473"/>
              <a:ext cx="1099" cy="1694"/>
            </a:xfrm>
            <a:custGeom>
              <a:avLst/>
              <a:gdLst>
                <a:gd name="T0" fmla="*/ 0 w 1099"/>
                <a:gd name="T1" fmla="*/ 0 h 1694"/>
                <a:gd name="T2" fmla="*/ 0 w 1099"/>
                <a:gd name="T3" fmla="*/ 1694 h 1694"/>
                <a:gd name="T4" fmla="*/ 1099 w 1099"/>
                <a:gd name="T5" fmla="*/ 1694 h 1694"/>
                <a:gd name="T6" fmla="*/ 1099 w 1099"/>
                <a:gd name="T7" fmla="*/ 1397 h 1694"/>
                <a:gd name="T8" fmla="*/ 319 w 1099"/>
                <a:gd name="T9" fmla="*/ 1397 h 1694"/>
                <a:gd name="T10" fmla="*/ 319 w 1099"/>
                <a:gd name="T11" fmla="*/ 0 h 1694"/>
                <a:gd name="T12" fmla="*/ 0 w 1099"/>
                <a:gd name="T13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9" h="1694">
                  <a:moveTo>
                    <a:pt x="0" y="0"/>
                  </a:moveTo>
                  <a:lnTo>
                    <a:pt x="0" y="1694"/>
                  </a:lnTo>
                  <a:lnTo>
                    <a:pt x="1099" y="1694"/>
                  </a:lnTo>
                  <a:lnTo>
                    <a:pt x="1099" y="1397"/>
                  </a:lnTo>
                  <a:lnTo>
                    <a:pt x="319" y="1397"/>
                  </a:lnTo>
                  <a:lnTo>
                    <a:pt x="31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CEBDA2EC-FC60-3D6A-5827-3F9220E393F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02" y="3473"/>
              <a:ext cx="1535" cy="1694"/>
            </a:xfrm>
            <a:custGeom>
              <a:avLst/>
              <a:gdLst>
                <a:gd name="T0" fmla="*/ 556 w 1535"/>
                <a:gd name="T1" fmla="*/ 0 h 1694"/>
                <a:gd name="T2" fmla="*/ 0 w 1535"/>
                <a:gd name="T3" fmla="*/ 1694 h 1694"/>
                <a:gd name="T4" fmla="*/ 337 w 1535"/>
                <a:gd name="T5" fmla="*/ 1694 h 1694"/>
                <a:gd name="T6" fmla="*/ 453 w 1535"/>
                <a:gd name="T7" fmla="*/ 1321 h 1694"/>
                <a:gd name="T8" fmla="*/ 1083 w 1535"/>
                <a:gd name="T9" fmla="*/ 1321 h 1694"/>
                <a:gd name="T10" fmla="*/ 1197 w 1535"/>
                <a:gd name="T11" fmla="*/ 1694 h 1694"/>
                <a:gd name="T12" fmla="*/ 1535 w 1535"/>
                <a:gd name="T13" fmla="*/ 1694 h 1694"/>
                <a:gd name="T14" fmla="*/ 978 w 1535"/>
                <a:gd name="T15" fmla="*/ 0 h 1694"/>
                <a:gd name="T16" fmla="*/ 556 w 1535"/>
                <a:gd name="T17" fmla="*/ 0 h 1694"/>
                <a:gd name="T18" fmla="*/ 768 w 1535"/>
                <a:gd name="T19" fmla="*/ 301 h 1694"/>
                <a:gd name="T20" fmla="*/ 998 w 1535"/>
                <a:gd name="T21" fmla="*/ 1048 h 1694"/>
                <a:gd name="T22" fmla="*/ 536 w 1535"/>
                <a:gd name="T23" fmla="*/ 1048 h 1694"/>
                <a:gd name="T24" fmla="*/ 768 w 1535"/>
                <a:gd name="T25" fmla="*/ 301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35" h="1694">
                  <a:moveTo>
                    <a:pt x="556" y="0"/>
                  </a:moveTo>
                  <a:lnTo>
                    <a:pt x="0" y="1694"/>
                  </a:lnTo>
                  <a:lnTo>
                    <a:pt x="337" y="1694"/>
                  </a:lnTo>
                  <a:lnTo>
                    <a:pt x="453" y="1321"/>
                  </a:lnTo>
                  <a:lnTo>
                    <a:pt x="1083" y="1321"/>
                  </a:lnTo>
                  <a:lnTo>
                    <a:pt x="1197" y="1694"/>
                  </a:lnTo>
                  <a:lnTo>
                    <a:pt x="1535" y="1694"/>
                  </a:lnTo>
                  <a:lnTo>
                    <a:pt x="978" y="0"/>
                  </a:lnTo>
                  <a:lnTo>
                    <a:pt x="556" y="0"/>
                  </a:lnTo>
                  <a:close/>
                  <a:moveTo>
                    <a:pt x="768" y="301"/>
                  </a:moveTo>
                  <a:lnTo>
                    <a:pt x="998" y="1048"/>
                  </a:lnTo>
                  <a:lnTo>
                    <a:pt x="536" y="1048"/>
                  </a:lnTo>
                  <a:lnTo>
                    <a:pt x="768" y="3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2182B6AC-D66E-3A8B-B1E1-3FEDBB7EA00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5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6 w 1113"/>
                <a:gd name="T5" fmla="*/ 297 h 1694"/>
                <a:gd name="T6" fmla="*/ 396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6 w 1113"/>
                <a:gd name="T17" fmla="*/ 1397 h 1694"/>
                <a:gd name="T18" fmla="*/ 716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6" y="297"/>
                  </a:lnTo>
                  <a:lnTo>
                    <a:pt x="396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6" y="1397"/>
                  </a:lnTo>
                  <a:lnTo>
                    <a:pt x="716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76FA43C3-9903-D9C7-361D-90BD06712B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63" y="3473"/>
              <a:ext cx="1317" cy="1694"/>
            </a:xfrm>
            <a:custGeom>
              <a:avLst/>
              <a:gdLst>
                <a:gd name="T0" fmla="*/ 884 w 932"/>
                <a:gd name="T1" fmla="*/ 372 h 1199"/>
                <a:gd name="T2" fmla="*/ 442 w 932"/>
                <a:gd name="T3" fmla="*/ 0 h 1199"/>
                <a:gd name="T4" fmla="*/ 0 w 932"/>
                <a:gd name="T5" fmla="*/ 0 h 1199"/>
                <a:gd name="T6" fmla="*/ 0 w 932"/>
                <a:gd name="T7" fmla="*/ 1199 h 1199"/>
                <a:gd name="T8" fmla="*/ 227 w 932"/>
                <a:gd name="T9" fmla="*/ 1199 h 1199"/>
                <a:gd name="T10" fmla="*/ 227 w 932"/>
                <a:gd name="T11" fmla="*/ 755 h 1199"/>
                <a:gd name="T12" fmla="*/ 418 w 932"/>
                <a:gd name="T13" fmla="*/ 755 h 1199"/>
                <a:gd name="T14" fmla="*/ 450 w 932"/>
                <a:gd name="T15" fmla="*/ 755 h 1199"/>
                <a:gd name="T16" fmla="*/ 681 w 932"/>
                <a:gd name="T17" fmla="*/ 1199 h 1199"/>
                <a:gd name="T18" fmla="*/ 932 w 932"/>
                <a:gd name="T19" fmla="*/ 1199 h 1199"/>
                <a:gd name="T20" fmla="*/ 676 w 932"/>
                <a:gd name="T21" fmla="*/ 707 h 1199"/>
                <a:gd name="T22" fmla="*/ 884 w 932"/>
                <a:gd name="T23" fmla="*/ 372 h 1199"/>
                <a:gd name="T24" fmla="*/ 645 w 932"/>
                <a:gd name="T25" fmla="*/ 372 h 1199"/>
                <a:gd name="T26" fmla="*/ 418 w 932"/>
                <a:gd name="T27" fmla="*/ 562 h 1199"/>
                <a:gd name="T28" fmla="*/ 227 w 932"/>
                <a:gd name="T29" fmla="*/ 562 h 1199"/>
                <a:gd name="T30" fmla="*/ 227 w 932"/>
                <a:gd name="T31" fmla="*/ 194 h 1199"/>
                <a:gd name="T32" fmla="*/ 418 w 932"/>
                <a:gd name="T33" fmla="*/ 194 h 1199"/>
                <a:gd name="T34" fmla="*/ 645 w 932"/>
                <a:gd name="T35" fmla="*/ 372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2" h="1199">
                  <a:moveTo>
                    <a:pt x="884" y="372"/>
                  </a:moveTo>
                  <a:cubicBezTo>
                    <a:pt x="884" y="92"/>
                    <a:pt x="693" y="0"/>
                    <a:pt x="44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227" y="755"/>
                    <a:pt x="227" y="755"/>
                    <a:pt x="227" y="755"/>
                  </a:cubicBezTo>
                  <a:cubicBezTo>
                    <a:pt x="418" y="755"/>
                    <a:pt x="418" y="755"/>
                    <a:pt x="418" y="755"/>
                  </a:cubicBezTo>
                  <a:cubicBezTo>
                    <a:pt x="429" y="755"/>
                    <a:pt x="439" y="755"/>
                    <a:pt x="450" y="755"/>
                  </a:cubicBezTo>
                  <a:cubicBezTo>
                    <a:pt x="681" y="1199"/>
                    <a:pt x="681" y="1199"/>
                    <a:pt x="681" y="1199"/>
                  </a:cubicBezTo>
                  <a:cubicBezTo>
                    <a:pt x="932" y="1199"/>
                    <a:pt x="932" y="1199"/>
                    <a:pt x="932" y="1199"/>
                  </a:cubicBezTo>
                  <a:cubicBezTo>
                    <a:pt x="676" y="707"/>
                    <a:pt x="676" y="707"/>
                    <a:pt x="676" y="707"/>
                  </a:cubicBezTo>
                  <a:cubicBezTo>
                    <a:pt x="801" y="652"/>
                    <a:pt x="884" y="545"/>
                    <a:pt x="884" y="372"/>
                  </a:cubicBezTo>
                  <a:moveTo>
                    <a:pt x="645" y="372"/>
                  </a:moveTo>
                  <a:cubicBezTo>
                    <a:pt x="645" y="516"/>
                    <a:pt x="562" y="562"/>
                    <a:pt x="418" y="562"/>
                  </a:cubicBezTo>
                  <a:cubicBezTo>
                    <a:pt x="227" y="562"/>
                    <a:pt x="227" y="562"/>
                    <a:pt x="227" y="562"/>
                  </a:cubicBezTo>
                  <a:cubicBezTo>
                    <a:pt x="227" y="194"/>
                    <a:pt x="227" y="194"/>
                    <a:pt x="227" y="194"/>
                  </a:cubicBezTo>
                  <a:cubicBezTo>
                    <a:pt x="418" y="194"/>
                    <a:pt x="418" y="194"/>
                    <a:pt x="418" y="194"/>
                  </a:cubicBezTo>
                  <a:cubicBezTo>
                    <a:pt x="574" y="194"/>
                    <a:pt x="645" y="252"/>
                    <a:pt x="645" y="37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D85CC2DE-4C4B-E746-A77F-D20A80AB8B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69" y="3473"/>
              <a:ext cx="1098" cy="1694"/>
            </a:xfrm>
            <a:custGeom>
              <a:avLst/>
              <a:gdLst>
                <a:gd name="T0" fmla="*/ 0 w 1098"/>
                <a:gd name="T1" fmla="*/ 0 h 1694"/>
                <a:gd name="T2" fmla="*/ 0 w 1098"/>
                <a:gd name="T3" fmla="*/ 1694 h 1694"/>
                <a:gd name="T4" fmla="*/ 1098 w 1098"/>
                <a:gd name="T5" fmla="*/ 1694 h 1694"/>
                <a:gd name="T6" fmla="*/ 1098 w 1098"/>
                <a:gd name="T7" fmla="*/ 1397 h 1694"/>
                <a:gd name="T8" fmla="*/ 321 w 1098"/>
                <a:gd name="T9" fmla="*/ 1397 h 1694"/>
                <a:gd name="T10" fmla="*/ 321 w 1098"/>
                <a:gd name="T11" fmla="*/ 973 h 1694"/>
                <a:gd name="T12" fmla="*/ 1030 w 1098"/>
                <a:gd name="T13" fmla="*/ 973 h 1694"/>
                <a:gd name="T14" fmla="*/ 1030 w 1098"/>
                <a:gd name="T15" fmla="*/ 687 h 1694"/>
                <a:gd name="T16" fmla="*/ 321 w 1098"/>
                <a:gd name="T17" fmla="*/ 687 h 1694"/>
                <a:gd name="T18" fmla="*/ 321 w 1098"/>
                <a:gd name="T19" fmla="*/ 297 h 1694"/>
                <a:gd name="T20" fmla="*/ 1098 w 1098"/>
                <a:gd name="T21" fmla="*/ 297 h 1694"/>
                <a:gd name="T22" fmla="*/ 1098 w 1098"/>
                <a:gd name="T23" fmla="*/ 0 h 1694"/>
                <a:gd name="T24" fmla="*/ 0 w 1098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98" h="1694">
                  <a:moveTo>
                    <a:pt x="0" y="0"/>
                  </a:moveTo>
                  <a:lnTo>
                    <a:pt x="0" y="1694"/>
                  </a:lnTo>
                  <a:lnTo>
                    <a:pt x="1098" y="1694"/>
                  </a:lnTo>
                  <a:lnTo>
                    <a:pt x="1098" y="1397"/>
                  </a:lnTo>
                  <a:lnTo>
                    <a:pt x="321" y="1397"/>
                  </a:lnTo>
                  <a:lnTo>
                    <a:pt x="321" y="973"/>
                  </a:lnTo>
                  <a:lnTo>
                    <a:pt x="1030" y="973"/>
                  </a:lnTo>
                  <a:lnTo>
                    <a:pt x="1030" y="687"/>
                  </a:lnTo>
                  <a:lnTo>
                    <a:pt x="321" y="687"/>
                  </a:lnTo>
                  <a:lnTo>
                    <a:pt x="321" y="297"/>
                  </a:lnTo>
                  <a:lnTo>
                    <a:pt x="1098" y="297"/>
                  </a:lnTo>
                  <a:lnTo>
                    <a:pt x="109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0F000FA1-9661-E5C3-D42D-E127E55B517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81" y="3473"/>
              <a:ext cx="1215" cy="1694"/>
            </a:xfrm>
            <a:custGeom>
              <a:avLst/>
              <a:gdLst>
                <a:gd name="T0" fmla="*/ 406 w 860"/>
                <a:gd name="T1" fmla="*/ 791 h 1199"/>
                <a:gd name="T2" fmla="*/ 227 w 860"/>
                <a:gd name="T3" fmla="*/ 791 h 1199"/>
                <a:gd name="T4" fmla="*/ 227 w 860"/>
                <a:gd name="T5" fmla="*/ 1199 h 1199"/>
                <a:gd name="T6" fmla="*/ 0 w 860"/>
                <a:gd name="T7" fmla="*/ 1199 h 1199"/>
                <a:gd name="T8" fmla="*/ 0 w 860"/>
                <a:gd name="T9" fmla="*/ 0 h 1199"/>
                <a:gd name="T10" fmla="*/ 406 w 860"/>
                <a:gd name="T11" fmla="*/ 0 h 1199"/>
                <a:gd name="T12" fmla="*/ 860 w 860"/>
                <a:gd name="T13" fmla="*/ 396 h 1199"/>
                <a:gd name="T14" fmla="*/ 406 w 860"/>
                <a:gd name="T15" fmla="*/ 791 h 1199"/>
                <a:gd name="T16" fmla="*/ 394 w 860"/>
                <a:gd name="T17" fmla="*/ 194 h 1199"/>
                <a:gd name="T18" fmla="*/ 227 w 860"/>
                <a:gd name="T19" fmla="*/ 194 h 1199"/>
                <a:gd name="T20" fmla="*/ 227 w 860"/>
                <a:gd name="T21" fmla="*/ 598 h 1199"/>
                <a:gd name="T22" fmla="*/ 394 w 860"/>
                <a:gd name="T23" fmla="*/ 598 h 1199"/>
                <a:gd name="T24" fmla="*/ 621 w 860"/>
                <a:gd name="T25" fmla="*/ 396 h 1199"/>
                <a:gd name="T26" fmla="*/ 394 w 860"/>
                <a:gd name="T27" fmla="*/ 194 h 1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60" h="1199">
                  <a:moveTo>
                    <a:pt x="406" y="791"/>
                  </a:moveTo>
                  <a:cubicBezTo>
                    <a:pt x="227" y="791"/>
                    <a:pt x="227" y="791"/>
                    <a:pt x="227" y="791"/>
                  </a:cubicBezTo>
                  <a:cubicBezTo>
                    <a:pt x="227" y="1199"/>
                    <a:pt x="227" y="1199"/>
                    <a:pt x="227" y="1199"/>
                  </a:cubicBezTo>
                  <a:cubicBezTo>
                    <a:pt x="0" y="1199"/>
                    <a:pt x="0" y="1199"/>
                    <a:pt x="0" y="119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661" y="0"/>
                    <a:pt x="860" y="116"/>
                    <a:pt x="860" y="396"/>
                  </a:cubicBezTo>
                  <a:cubicBezTo>
                    <a:pt x="860" y="671"/>
                    <a:pt x="659" y="791"/>
                    <a:pt x="406" y="791"/>
                  </a:cubicBezTo>
                  <a:moveTo>
                    <a:pt x="394" y="194"/>
                  </a:moveTo>
                  <a:cubicBezTo>
                    <a:pt x="227" y="194"/>
                    <a:pt x="227" y="194"/>
                    <a:pt x="227" y="194"/>
                  </a:cubicBezTo>
                  <a:cubicBezTo>
                    <a:pt x="227" y="598"/>
                    <a:pt x="227" y="598"/>
                    <a:pt x="227" y="598"/>
                  </a:cubicBezTo>
                  <a:cubicBezTo>
                    <a:pt x="394" y="598"/>
                    <a:pt x="394" y="598"/>
                    <a:pt x="394" y="598"/>
                  </a:cubicBezTo>
                  <a:cubicBezTo>
                    <a:pt x="525" y="598"/>
                    <a:pt x="621" y="534"/>
                    <a:pt x="621" y="396"/>
                  </a:cubicBezTo>
                  <a:cubicBezTo>
                    <a:pt x="621" y="252"/>
                    <a:pt x="525" y="194"/>
                    <a:pt x="394" y="194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67E81D13-7263-7755-35FD-B6AC520C673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45" y="3473"/>
              <a:ext cx="1720" cy="1694"/>
            </a:xfrm>
            <a:custGeom>
              <a:avLst/>
              <a:gdLst>
                <a:gd name="T0" fmla="*/ 1265 w 1720"/>
                <a:gd name="T1" fmla="*/ 0 h 1694"/>
                <a:gd name="T2" fmla="*/ 860 w 1720"/>
                <a:gd name="T3" fmla="*/ 996 h 1694"/>
                <a:gd name="T4" fmla="*/ 456 w 1720"/>
                <a:gd name="T5" fmla="*/ 0 h 1694"/>
                <a:gd name="T6" fmla="*/ 0 w 1720"/>
                <a:gd name="T7" fmla="*/ 0 h 1694"/>
                <a:gd name="T8" fmla="*/ 0 w 1720"/>
                <a:gd name="T9" fmla="*/ 1694 h 1694"/>
                <a:gd name="T10" fmla="*/ 303 w 1720"/>
                <a:gd name="T11" fmla="*/ 1694 h 1694"/>
                <a:gd name="T12" fmla="*/ 303 w 1720"/>
                <a:gd name="T13" fmla="*/ 428 h 1694"/>
                <a:gd name="T14" fmla="*/ 692 w 1720"/>
                <a:gd name="T15" fmla="*/ 1321 h 1694"/>
                <a:gd name="T16" fmla="*/ 709 w 1720"/>
                <a:gd name="T17" fmla="*/ 1321 h 1694"/>
                <a:gd name="T18" fmla="*/ 1012 w 1720"/>
                <a:gd name="T19" fmla="*/ 1321 h 1694"/>
                <a:gd name="T20" fmla="*/ 1029 w 1720"/>
                <a:gd name="T21" fmla="*/ 1321 h 1694"/>
                <a:gd name="T22" fmla="*/ 1416 w 1720"/>
                <a:gd name="T23" fmla="*/ 428 h 1694"/>
                <a:gd name="T24" fmla="*/ 1416 w 1720"/>
                <a:gd name="T25" fmla="*/ 1694 h 1694"/>
                <a:gd name="T26" fmla="*/ 1720 w 1720"/>
                <a:gd name="T27" fmla="*/ 1694 h 1694"/>
                <a:gd name="T28" fmla="*/ 1720 w 1720"/>
                <a:gd name="T29" fmla="*/ 0 h 1694"/>
                <a:gd name="T30" fmla="*/ 1265 w 1720"/>
                <a:gd name="T31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20" h="1694">
                  <a:moveTo>
                    <a:pt x="1265" y="0"/>
                  </a:moveTo>
                  <a:lnTo>
                    <a:pt x="860" y="996"/>
                  </a:lnTo>
                  <a:lnTo>
                    <a:pt x="456" y="0"/>
                  </a:lnTo>
                  <a:lnTo>
                    <a:pt x="0" y="0"/>
                  </a:lnTo>
                  <a:lnTo>
                    <a:pt x="0" y="1694"/>
                  </a:lnTo>
                  <a:lnTo>
                    <a:pt x="303" y="1694"/>
                  </a:lnTo>
                  <a:lnTo>
                    <a:pt x="303" y="428"/>
                  </a:lnTo>
                  <a:lnTo>
                    <a:pt x="692" y="1321"/>
                  </a:lnTo>
                  <a:lnTo>
                    <a:pt x="709" y="1321"/>
                  </a:lnTo>
                  <a:lnTo>
                    <a:pt x="1012" y="1321"/>
                  </a:lnTo>
                  <a:lnTo>
                    <a:pt x="1029" y="1321"/>
                  </a:lnTo>
                  <a:lnTo>
                    <a:pt x="1416" y="428"/>
                  </a:lnTo>
                  <a:lnTo>
                    <a:pt x="1416" y="1694"/>
                  </a:lnTo>
                  <a:lnTo>
                    <a:pt x="1720" y="1694"/>
                  </a:lnTo>
                  <a:lnTo>
                    <a:pt x="1720" y="0"/>
                  </a:lnTo>
                  <a:lnTo>
                    <a:pt x="126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CA90DDC8-2A89-5F4F-A132-B9A707F6B5E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0" y="3473"/>
              <a:ext cx="1113" cy="1694"/>
            </a:xfrm>
            <a:custGeom>
              <a:avLst/>
              <a:gdLst>
                <a:gd name="T0" fmla="*/ 0 w 1113"/>
                <a:gd name="T1" fmla="*/ 0 h 1694"/>
                <a:gd name="T2" fmla="*/ 0 w 1113"/>
                <a:gd name="T3" fmla="*/ 297 h 1694"/>
                <a:gd name="T4" fmla="*/ 397 w 1113"/>
                <a:gd name="T5" fmla="*/ 297 h 1694"/>
                <a:gd name="T6" fmla="*/ 397 w 1113"/>
                <a:gd name="T7" fmla="*/ 1397 h 1694"/>
                <a:gd name="T8" fmla="*/ 0 w 1113"/>
                <a:gd name="T9" fmla="*/ 1397 h 1694"/>
                <a:gd name="T10" fmla="*/ 0 w 1113"/>
                <a:gd name="T11" fmla="*/ 1694 h 1694"/>
                <a:gd name="T12" fmla="*/ 1113 w 1113"/>
                <a:gd name="T13" fmla="*/ 1694 h 1694"/>
                <a:gd name="T14" fmla="*/ 1113 w 1113"/>
                <a:gd name="T15" fmla="*/ 1397 h 1694"/>
                <a:gd name="T16" fmla="*/ 717 w 1113"/>
                <a:gd name="T17" fmla="*/ 1397 h 1694"/>
                <a:gd name="T18" fmla="*/ 717 w 1113"/>
                <a:gd name="T19" fmla="*/ 297 h 1694"/>
                <a:gd name="T20" fmla="*/ 1113 w 1113"/>
                <a:gd name="T21" fmla="*/ 297 h 1694"/>
                <a:gd name="T22" fmla="*/ 1113 w 1113"/>
                <a:gd name="T23" fmla="*/ 0 h 1694"/>
                <a:gd name="T24" fmla="*/ 0 w 1113"/>
                <a:gd name="T25" fmla="*/ 0 h 1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13" h="1694">
                  <a:moveTo>
                    <a:pt x="0" y="0"/>
                  </a:moveTo>
                  <a:lnTo>
                    <a:pt x="0" y="297"/>
                  </a:lnTo>
                  <a:lnTo>
                    <a:pt x="397" y="297"/>
                  </a:lnTo>
                  <a:lnTo>
                    <a:pt x="397" y="1397"/>
                  </a:lnTo>
                  <a:lnTo>
                    <a:pt x="0" y="1397"/>
                  </a:lnTo>
                  <a:lnTo>
                    <a:pt x="0" y="1694"/>
                  </a:lnTo>
                  <a:lnTo>
                    <a:pt x="1113" y="1694"/>
                  </a:lnTo>
                  <a:lnTo>
                    <a:pt x="1113" y="1397"/>
                  </a:lnTo>
                  <a:lnTo>
                    <a:pt x="717" y="1397"/>
                  </a:lnTo>
                  <a:lnTo>
                    <a:pt x="717" y="297"/>
                  </a:lnTo>
                  <a:lnTo>
                    <a:pt x="1113" y="297"/>
                  </a:lnTo>
                  <a:lnTo>
                    <a:pt x="1113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385695375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ICL PPT Theme">
  <a:themeElements>
    <a:clrScheme name="Imperial colour theme">
      <a:dk1>
        <a:sysClr val="windowText" lastClr="000000"/>
      </a:dk1>
      <a:lt1>
        <a:sysClr val="window" lastClr="FFFFFF"/>
      </a:lt1>
      <a:dk2>
        <a:srgbClr val="000080"/>
      </a:dk2>
      <a:lt2>
        <a:srgbClr val="F5F5F5"/>
      </a:lt2>
      <a:accent1>
        <a:srgbClr val="0000CD"/>
      </a:accent1>
      <a:accent2>
        <a:srgbClr val="C71585"/>
      </a:accent2>
      <a:accent3>
        <a:srgbClr val="7B68EE"/>
      </a:accent3>
      <a:accent4>
        <a:srgbClr val="FF0000"/>
      </a:accent4>
      <a:accent5>
        <a:srgbClr val="FF4500"/>
      </a:accent5>
      <a:accent6>
        <a:srgbClr val="006400"/>
      </a:accent6>
      <a:hlink>
        <a:srgbClr val="000080"/>
      </a:hlink>
      <a:folHlink>
        <a:srgbClr val="C71585"/>
      </a:folHlink>
    </a:clrScheme>
    <a:fontScheme name="Imperial Sans font theme">
      <a:majorFont>
        <a:latin typeface="Imperial Sans Text Semibold"/>
        <a:ea typeface=""/>
        <a:cs typeface=""/>
      </a:majorFont>
      <a:minorFont>
        <a:latin typeface="Imperial Sans 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05000"/>
          </a:lnSpc>
          <a:defRPr sz="1600" dirty="0">
            <a:solidFill>
              <a:schemeClr val="tx1"/>
            </a:solidFill>
          </a:defRPr>
        </a:defPPr>
      </a:lstStyle>
    </a:txDef>
  </a:objectDefaults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ICL_PowerPoint 16_9 template.potx" id="{9379B5C2-89E2-4436-AAC2-A0EB58951E1D}" vid="{86F68850-0020-4398-8624-9E78985566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">
      <a:srgbClr val="232333"/>
    </a:custClr>
    <a:custClr name="Navy">
      <a:srgbClr val="000080"/>
    </a:custClr>
    <a:custClr name="Saddle Brown">
      <a:srgbClr val="8B4513"/>
    </a:custClr>
    <a:custClr name="Teal">
      <a:srgbClr val="008080"/>
    </a:custClr>
    <a:custClr name="Medium Violet Red">
      <a:srgbClr val="C71585"/>
    </a:custClr>
    <a:custClr name="Indigo">
      <a:srgbClr val="4B0082"/>
    </a:custClr>
    <a:custClr name="Crimson">
      <a:srgbClr val="DC143C"/>
    </a:custClr>
    <a:custClr name="Orange Red">
      <a:srgbClr val="FF4500"/>
    </a:custClr>
    <a:custClr name="Dark Green">
      <a:srgbClr val="006400"/>
    </a:custClr>
    <a:custClr>
      <a:srgbClr val="FFFFFF"/>
    </a:custClr>
    <a:custClr name="Slate Grey">
      <a:srgbClr val="708090"/>
    </a:custClr>
    <a:custClr name="Imperial Blue">
      <a:srgbClr val="0000CD"/>
    </a:custClr>
    <a:custClr name="Yellow">
      <a:srgbClr val="FFFF00"/>
    </a:custClr>
    <a:custClr name="Turquoise">
      <a:srgbClr val="40E0D0"/>
    </a:custClr>
    <a:custClr name="Violet">
      <a:srgbClr val="EE82EE"/>
    </a:custClr>
    <a:custClr name="Medium Blue Slate">
      <a:srgbClr val="7B68EE"/>
    </a:custClr>
    <a:custClr name="Red">
      <a:srgbClr val="FF0000"/>
    </a:custClr>
    <a:custClr name="Dark Orange">
      <a:srgbClr val="FF8C00"/>
    </a:custClr>
    <a:custClr name="Spring Green">
      <a:srgbClr val="00FF7F"/>
    </a:custClr>
    <a:custClr>
      <a:srgbClr val="FFFFFF"/>
    </a:custClr>
    <a:custClr name="White Smoke">
      <a:srgbClr val="F5F5F5"/>
    </a:custClr>
    <a:custClr name="Deep Sky Blue">
      <a:srgbClr val="00BFFF"/>
    </a:custClr>
    <a:custClr name="Khaki">
      <a:srgbClr val="F0E68C"/>
    </a:custClr>
    <a:custClr name="Pale Turquoise">
      <a:srgbClr val="AFEEEE"/>
    </a:custClr>
    <a:custClr name="Light Pink">
      <a:srgbClr val="FFB6C1"/>
    </a:custClr>
    <a:custClr name="Lavender">
      <a:srgbClr val="E6E6FA"/>
    </a:custClr>
    <a:custClr name="Salmon">
      <a:srgbClr val="FA8072"/>
    </a:custClr>
    <a:custClr name="Orange">
      <a:srgbClr val="FFA500"/>
    </a:custClr>
    <a:custClr name="Pale Green">
      <a:srgbClr val="98FB98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Imperial_PowerPoint 16_9 template</Template>
  <TotalTime>2526</TotalTime>
  <Words>39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 Narrow</vt:lpstr>
      <vt:lpstr>Imperial Sans Text</vt:lpstr>
      <vt:lpstr>Arial</vt:lpstr>
      <vt:lpstr>Imperial Sans Text Medium</vt:lpstr>
      <vt:lpstr>Calibri</vt:lpstr>
      <vt:lpstr>Imperial Sans Text Semibold</vt:lpstr>
      <vt:lpstr>ICL PPT Theme</vt:lpstr>
      <vt:lpstr>KCL-ICL Causality Workshop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Fabrizio Russo</dc:creator>
  <cp:lastModifiedBy>Fabrizio Russo</cp:lastModifiedBy>
  <cp:revision>2</cp:revision>
  <dcterms:created xsi:type="dcterms:W3CDTF">2025-02-03T10:08:54Z</dcterms:created>
  <dcterms:modified xsi:type="dcterms:W3CDTF">2025-03-24T11:49:43Z</dcterms:modified>
</cp:coreProperties>
</file>