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7" r:id="rId2"/>
    <p:sldId id="269" r:id="rId3"/>
    <p:sldId id="266" r:id="rId4"/>
    <p:sldId id="264" r:id="rId5"/>
    <p:sldId id="259" r:id="rId6"/>
    <p:sldId id="268" r:id="rId7"/>
    <p:sldId id="258" r:id="rId8"/>
    <p:sldId id="263" r:id="rId9"/>
    <p:sldId id="262" r:id="rId10"/>
  </p:sldIdLst>
  <p:sldSz cx="12192000" cy="6858000"/>
  <p:notesSz cx="6858000" cy="9144000"/>
  <p:embeddedFontLst>
    <p:embeddedFont>
      <p:font typeface="Imperial Sans Text" panose="020B0604020202020204" charset="0"/>
      <p:regular r:id="rId12"/>
      <p:bold r:id="rId13"/>
    </p:embeddedFont>
    <p:embeddedFont>
      <p:font typeface="Imperial Sans Text Medium" panose="020B0604020202020204" charset="0"/>
      <p:regular r:id="rId14"/>
    </p:embeddedFont>
    <p:embeddedFont>
      <p:font typeface="Imperial Sans Text Semibold" panose="020B0604020202020204" charset="0"/>
      <p:bold r:id="rId15"/>
    </p:embeddedFont>
  </p:embeddedFontLst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D"/>
    <a:srgbClr val="FBF7DC"/>
    <a:srgbClr val="F8F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8" autoAdjust="0"/>
    <p:restoredTop sz="94660"/>
  </p:normalViewPr>
  <p:slideViewPr>
    <p:cSldViewPr snapToGrid="0" showGuides="1">
      <p:cViewPr varScale="1">
        <p:scale>
          <a:sx n="129" d="100"/>
          <a:sy n="129" d="100"/>
        </p:scale>
        <p:origin x="516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rizio Russo" userId="4c90a6e8-877d-4e94-851a-f87ee8ad777d" providerId="ADAL" clId="{7B906E42-445B-4387-AF75-0226128943D6}"/>
    <pc:docChg chg="undo redo custSel addSld delSld modSld sldOrd modMainMaster">
      <pc:chgData name="Fabrizio Russo" userId="4c90a6e8-877d-4e94-851a-f87ee8ad777d" providerId="ADAL" clId="{7B906E42-445B-4387-AF75-0226128943D6}" dt="2025-04-01T14:21:58.528" v="2041"/>
      <pc:docMkLst>
        <pc:docMk/>
      </pc:docMkLst>
      <pc:sldChg chg="modSp del mod">
        <pc:chgData name="Fabrizio Russo" userId="4c90a6e8-877d-4e94-851a-f87ee8ad777d" providerId="ADAL" clId="{7B906E42-445B-4387-AF75-0226128943D6}" dt="2025-03-14T09:11:59.917" v="1282" actId="47"/>
        <pc:sldMkLst>
          <pc:docMk/>
          <pc:sldMk cId="3998126580" sldId="256"/>
        </pc:sldMkLst>
      </pc:sldChg>
      <pc:sldChg chg="addSp modSp mod modAnim">
        <pc:chgData name="Fabrizio Russo" userId="4c90a6e8-877d-4e94-851a-f87ee8ad777d" providerId="ADAL" clId="{7B906E42-445B-4387-AF75-0226128943D6}" dt="2025-04-01T14:10:04.088" v="2040" actId="14100"/>
        <pc:sldMkLst>
          <pc:docMk/>
          <pc:sldMk cId="691892586" sldId="258"/>
        </pc:sldMkLst>
      </pc:sldChg>
      <pc:sldChg chg="modSp mod ord modShow">
        <pc:chgData name="Fabrizio Russo" userId="4c90a6e8-877d-4e94-851a-f87ee8ad777d" providerId="ADAL" clId="{7B906E42-445B-4387-AF75-0226128943D6}" dt="2025-03-14T12:46:48.077" v="1911" actId="20577"/>
        <pc:sldMkLst>
          <pc:docMk/>
          <pc:sldMk cId="3244121425" sldId="259"/>
        </pc:sldMkLst>
      </pc:sldChg>
      <pc:sldChg chg="del">
        <pc:chgData name="Fabrizio Russo" userId="4c90a6e8-877d-4e94-851a-f87ee8ad777d" providerId="ADAL" clId="{7B906E42-445B-4387-AF75-0226128943D6}" dt="2025-03-10T11:55:44.922" v="0" actId="47"/>
        <pc:sldMkLst>
          <pc:docMk/>
          <pc:sldMk cId="1890813537" sldId="260"/>
        </pc:sldMkLst>
      </pc:sldChg>
      <pc:sldChg chg="del">
        <pc:chgData name="Fabrizio Russo" userId="4c90a6e8-877d-4e94-851a-f87ee8ad777d" providerId="ADAL" clId="{7B906E42-445B-4387-AF75-0226128943D6}" dt="2025-03-10T11:55:51.548" v="1" actId="47"/>
        <pc:sldMkLst>
          <pc:docMk/>
          <pc:sldMk cId="2161703389" sldId="261"/>
        </pc:sldMkLst>
      </pc:sldChg>
      <pc:sldChg chg="addSp modSp mod setBg">
        <pc:chgData name="Fabrizio Russo" userId="4c90a6e8-877d-4e94-851a-f87ee8ad777d" providerId="ADAL" clId="{7B906E42-445B-4387-AF75-0226128943D6}" dt="2025-04-01T14:21:58.528" v="2041"/>
        <pc:sldMkLst>
          <pc:docMk/>
          <pc:sldMk cId="1741747463" sldId="262"/>
        </pc:sldMkLst>
      </pc:sldChg>
      <pc:sldChg chg="addSp delSp modSp new mod addAnim delAnim modAnim">
        <pc:chgData name="Fabrizio Russo" userId="4c90a6e8-877d-4e94-851a-f87ee8ad777d" providerId="ADAL" clId="{7B906E42-445B-4387-AF75-0226128943D6}" dt="2025-04-01T13:40:01.371" v="2024"/>
        <pc:sldMkLst>
          <pc:docMk/>
          <pc:sldMk cId="2914312758" sldId="264"/>
        </pc:sldMkLst>
      </pc:sldChg>
      <pc:sldChg chg="new del">
        <pc:chgData name="Fabrizio Russo" userId="4c90a6e8-877d-4e94-851a-f87ee8ad777d" providerId="ADAL" clId="{7B906E42-445B-4387-AF75-0226128943D6}" dt="2025-03-10T12:18:47.407" v="280" actId="47"/>
        <pc:sldMkLst>
          <pc:docMk/>
          <pc:sldMk cId="3483249511" sldId="265"/>
        </pc:sldMkLst>
      </pc:sldChg>
      <pc:sldChg chg="addSp delSp modSp new mod modAnim">
        <pc:chgData name="Fabrizio Russo" userId="4c90a6e8-877d-4e94-851a-f87ee8ad777d" providerId="ADAL" clId="{7B906E42-445B-4387-AF75-0226128943D6}" dt="2025-03-14T12:29:52.266" v="1669" actId="20577"/>
        <pc:sldMkLst>
          <pc:docMk/>
          <pc:sldMk cId="78825605" sldId="266"/>
        </pc:sldMkLst>
      </pc:sldChg>
      <pc:sldChg chg="modSp new mod">
        <pc:chgData name="Fabrizio Russo" userId="4c90a6e8-877d-4e94-851a-f87ee8ad777d" providerId="ADAL" clId="{7B906E42-445B-4387-AF75-0226128943D6}" dt="2025-03-14T12:47:49.234" v="1915" actId="403"/>
        <pc:sldMkLst>
          <pc:docMk/>
          <pc:sldMk cId="3796483173" sldId="267"/>
        </pc:sldMkLst>
      </pc:sldChg>
      <pc:sldChg chg="addSp delSp modSp new mod modClrScheme chgLayout">
        <pc:chgData name="Fabrizio Russo" userId="4c90a6e8-877d-4e94-851a-f87ee8ad777d" providerId="ADAL" clId="{7B906E42-445B-4387-AF75-0226128943D6}" dt="2025-03-14T09:56:16.308" v="1594" actId="1036"/>
        <pc:sldMkLst>
          <pc:docMk/>
          <pc:sldMk cId="69833185" sldId="268"/>
        </pc:sldMkLst>
      </pc:sldChg>
      <pc:sldChg chg="modSp new mod">
        <pc:chgData name="Fabrizio Russo" userId="4c90a6e8-877d-4e94-851a-f87ee8ad777d" providerId="ADAL" clId="{7B906E42-445B-4387-AF75-0226128943D6}" dt="2025-03-14T12:44:44.690" v="1857" actId="14"/>
        <pc:sldMkLst>
          <pc:docMk/>
          <pc:sldMk cId="3856953751" sldId="269"/>
        </pc:sldMkLst>
      </pc:sldChg>
      <pc:sldMasterChg chg="modSldLayout">
        <pc:chgData name="Fabrizio Russo" userId="4c90a6e8-877d-4e94-851a-f87ee8ad777d" providerId="ADAL" clId="{7B906E42-445B-4387-AF75-0226128943D6}" dt="2025-03-14T09:04:12.465" v="1201" actId="20577"/>
        <pc:sldMasterMkLst>
          <pc:docMk/>
          <pc:sldMasterMk cId="1145082161" sldId="2147483648"/>
        </pc:sldMasterMkLst>
        <pc:sldLayoutChg chg="modSp mod">
          <pc:chgData name="Fabrizio Russo" userId="4c90a6e8-877d-4e94-851a-f87ee8ad777d" providerId="ADAL" clId="{7B906E42-445B-4387-AF75-0226128943D6}" dt="2025-03-14T09:04:12.465" v="1201" actId="20577"/>
          <pc:sldLayoutMkLst>
            <pc:docMk/>
            <pc:sldMasterMk cId="1145082161" sldId="2147483648"/>
            <pc:sldLayoutMk cId="402084810" sldId="2147483658"/>
          </pc:sldLayoutMkLst>
        </pc:sldLayoutChg>
      </pc:sldMasterChg>
    </pc:docChg>
  </pc:docChgLst>
  <pc:docChgLst>
    <pc:chgData name="Fabrizio Russo" userId="4c90a6e8-877d-4e94-851a-f87ee8ad777d" providerId="ADAL" clId="{7BC0C009-09E1-486F-BF55-EBEA90EACE3F}"/>
    <pc:docChg chg="modSld">
      <pc:chgData name="Fabrizio Russo" userId="4c90a6e8-877d-4e94-851a-f87ee8ad777d" providerId="ADAL" clId="{7BC0C009-09E1-486F-BF55-EBEA90EACE3F}" dt="2025-07-03T08:36:46.682" v="1" actId="167"/>
      <pc:docMkLst>
        <pc:docMk/>
      </pc:docMkLst>
      <pc:sldChg chg="modSp mod">
        <pc:chgData name="Fabrizio Russo" userId="4c90a6e8-877d-4e94-851a-f87ee8ad777d" providerId="ADAL" clId="{7BC0C009-09E1-486F-BF55-EBEA90EACE3F}" dt="2025-07-03T08:36:46.682" v="1" actId="167"/>
        <pc:sldMkLst>
          <pc:docMk/>
          <pc:sldMk cId="2914312758" sldId="264"/>
        </pc:sldMkLst>
        <pc:picChg chg="ord">
          <ac:chgData name="Fabrizio Russo" userId="4c90a6e8-877d-4e94-851a-f87ee8ad777d" providerId="ADAL" clId="{7BC0C009-09E1-486F-BF55-EBEA90EACE3F}" dt="2025-07-03T08:36:46.682" v="1" actId="167"/>
          <ac:picMkLst>
            <pc:docMk/>
            <pc:sldMk cId="2914312758" sldId="264"/>
            <ac:picMk id="13" creationId="{A142A5DD-DF88-9EA5-D3E7-F74C85801E45}"/>
          </ac:picMkLst>
        </pc:picChg>
      </pc:sldChg>
    </pc:docChg>
  </pc:docChgLst>
  <pc:docChgLst>
    <pc:chgData name="Fabrizio Russo" userId="4c90a6e8-877d-4e94-851a-f87ee8ad777d" providerId="ADAL" clId="{FE82A9F9-4D17-43D2-BE14-0992194D8FCC}"/>
    <pc:docChg chg="undo redo custSel addSld modSld sldOrd">
      <pc:chgData name="Fabrizio Russo" userId="4c90a6e8-877d-4e94-851a-f87ee8ad777d" providerId="ADAL" clId="{FE82A9F9-4D17-43D2-BE14-0992194D8FCC}" dt="2025-02-07T00:28:25" v="5075"/>
      <pc:docMkLst>
        <pc:docMk/>
      </pc:docMkLst>
      <pc:sldChg chg="addSp delSp modSp mod modAnim">
        <pc:chgData name="Fabrizio Russo" userId="4c90a6e8-877d-4e94-851a-f87ee8ad777d" providerId="ADAL" clId="{FE82A9F9-4D17-43D2-BE14-0992194D8FCC}" dt="2025-02-07T00:24:28.963" v="4873" actId="20577"/>
        <pc:sldMkLst>
          <pc:docMk/>
          <pc:sldMk cId="691892586" sldId="258"/>
        </pc:sldMkLst>
      </pc:sldChg>
      <pc:sldChg chg="addSp delSp modSp mod ord modClrScheme chgLayout">
        <pc:chgData name="Fabrizio Russo" userId="4c90a6e8-877d-4e94-851a-f87ee8ad777d" providerId="ADAL" clId="{FE82A9F9-4D17-43D2-BE14-0992194D8FCC}" dt="2025-02-03T13:11:44.918" v="3038"/>
        <pc:sldMkLst>
          <pc:docMk/>
          <pc:sldMk cId="3244121425" sldId="259"/>
        </pc:sldMkLst>
      </pc:sldChg>
      <pc:sldChg chg="addSp delSp modSp add mod ord modClrScheme modAnim chgLayout">
        <pc:chgData name="Fabrizio Russo" userId="4c90a6e8-877d-4e94-851a-f87ee8ad777d" providerId="ADAL" clId="{FE82A9F9-4D17-43D2-BE14-0992194D8FCC}" dt="2025-02-03T13:56:03.404" v="3861"/>
        <pc:sldMkLst>
          <pc:docMk/>
          <pc:sldMk cId="1890813537" sldId="260"/>
        </pc:sldMkLst>
      </pc:sldChg>
      <pc:sldChg chg="addSp delSp modSp new mod ord modClrScheme modAnim chgLayout">
        <pc:chgData name="Fabrizio Russo" userId="4c90a6e8-877d-4e94-851a-f87ee8ad777d" providerId="ADAL" clId="{FE82A9F9-4D17-43D2-BE14-0992194D8FCC}" dt="2025-02-07T00:09:56.923" v="4740" actId="20577"/>
        <pc:sldMkLst>
          <pc:docMk/>
          <pc:sldMk cId="2161703389" sldId="261"/>
        </pc:sldMkLst>
      </pc:sldChg>
      <pc:sldChg chg="modSp new mod">
        <pc:chgData name="Fabrizio Russo" userId="4c90a6e8-877d-4e94-851a-f87ee8ad777d" providerId="ADAL" clId="{FE82A9F9-4D17-43D2-BE14-0992194D8FCC}" dt="2025-02-03T11:43:39.821" v="2018" actId="20577"/>
        <pc:sldMkLst>
          <pc:docMk/>
          <pc:sldMk cId="1741747463" sldId="262"/>
        </pc:sldMkLst>
      </pc:sldChg>
      <pc:sldChg chg="addSp delSp modSp new mod modAnim">
        <pc:chgData name="Fabrizio Russo" userId="4c90a6e8-877d-4e94-851a-f87ee8ad777d" providerId="ADAL" clId="{FE82A9F9-4D17-43D2-BE14-0992194D8FCC}" dt="2025-02-07T00:28:25" v="5075"/>
        <pc:sldMkLst>
          <pc:docMk/>
          <pc:sldMk cId="2460811770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1274A-656E-4468-BEB9-A3D232AB70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D9F93AD-3648-4DD5-8500-26B851FF179E}">
      <dgm:prSet phldrT="[Text]"/>
      <dgm:spPr/>
      <dgm:t>
        <a:bodyPr/>
        <a:lstStyle/>
        <a:p>
          <a:r>
            <a:rPr lang="en-GB" dirty="0"/>
            <a:t>Predictive Models</a:t>
          </a:r>
        </a:p>
      </dgm:t>
    </dgm:pt>
    <dgm:pt modelId="{12ACE336-73A4-49AE-96BC-DD1F6B23A426}" type="parTrans" cxnId="{0EF0A581-D831-4215-9BC6-E9897485F131}">
      <dgm:prSet/>
      <dgm:spPr/>
      <dgm:t>
        <a:bodyPr/>
        <a:lstStyle/>
        <a:p>
          <a:endParaRPr lang="en-GB"/>
        </a:p>
      </dgm:t>
    </dgm:pt>
    <dgm:pt modelId="{496A2B23-6194-4EA6-9D28-890100947AA8}" type="sibTrans" cxnId="{0EF0A581-D831-4215-9BC6-E9897485F131}">
      <dgm:prSet/>
      <dgm:spPr/>
      <dgm:t>
        <a:bodyPr/>
        <a:lstStyle/>
        <a:p>
          <a:endParaRPr lang="en-GB"/>
        </a:p>
      </dgm:t>
    </dgm:pt>
    <dgm:pt modelId="{D88248C2-D423-4B72-B1FE-B5E4876D53C0}">
      <dgm:prSet phldrT="[Text]"/>
      <dgm:spPr/>
      <dgm:t>
        <a:bodyPr/>
        <a:lstStyle/>
        <a:p>
          <a:r>
            <a:rPr lang="en-GB" dirty="0"/>
            <a:t>Causal Models</a:t>
          </a:r>
        </a:p>
      </dgm:t>
    </dgm:pt>
    <dgm:pt modelId="{8DD4196F-3531-460D-A005-9CA1F6F26339}" type="parTrans" cxnId="{57F35B87-D63D-4989-AECD-AB1119718B83}">
      <dgm:prSet/>
      <dgm:spPr/>
      <dgm:t>
        <a:bodyPr/>
        <a:lstStyle/>
        <a:p>
          <a:endParaRPr lang="en-GB"/>
        </a:p>
      </dgm:t>
    </dgm:pt>
    <dgm:pt modelId="{E23BBD12-AFB3-4768-B078-60CAB7B7E466}" type="sibTrans" cxnId="{57F35B87-D63D-4989-AECD-AB1119718B83}">
      <dgm:prSet/>
      <dgm:spPr/>
      <dgm:t>
        <a:bodyPr/>
        <a:lstStyle/>
        <a:p>
          <a:endParaRPr lang="en-GB"/>
        </a:p>
      </dgm:t>
    </dgm:pt>
    <dgm:pt modelId="{05E3D84E-A787-4EB6-AF45-C1DE2163CAED}">
      <dgm:prSet phldrT="[Text]"/>
      <dgm:spPr/>
      <dgm:t>
        <a:bodyPr/>
        <a:lstStyle/>
        <a:p>
          <a:r>
            <a:rPr lang="en-GB" dirty="0"/>
            <a:t>What if we observe Phenotype = 10?</a:t>
          </a:r>
        </a:p>
      </dgm:t>
    </dgm:pt>
    <dgm:pt modelId="{F3608EC8-291C-4F8F-9E87-56529E793243}" type="parTrans" cxnId="{CA59CF04-AD13-4F27-87AB-FC255CF6BABA}">
      <dgm:prSet/>
      <dgm:spPr/>
      <dgm:t>
        <a:bodyPr/>
        <a:lstStyle/>
        <a:p>
          <a:endParaRPr lang="en-GB"/>
        </a:p>
      </dgm:t>
    </dgm:pt>
    <dgm:pt modelId="{59F0B6D4-D164-40F9-9609-0C175CD904EF}" type="sibTrans" cxnId="{CA59CF04-AD13-4F27-87AB-FC255CF6BABA}">
      <dgm:prSet/>
      <dgm:spPr/>
      <dgm:t>
        <a:bodyPr/>
        <a:lstStyle/>
        <a:p>
          <a:endParaRPr lang="en-GB"/>
        </a:p>
      </dgm:t>
    </dgm:pt>
    <dgm:pt modelId="{0342CBBB-8712-4B05-B5B5-ACEA4FF22164}">
      <dgm:prSet phldrT="[Text]"/>
      <dgm:spPr/>
      <dgm:t>
        <a:bodyPr/>
        <a:lstStyle/>
        <a:p>
          <a:r>
            <a:rPr lang="en-GB" dirty="0"/>
            <a:t>What if we observe gene A = 4?</a:t>
          </a:r>
        </a:p>
      </dgm:t>
    </dgm:pt>
    <dgm:pt modelId="{789DF5F2-5802-44EB-9059-CD18D928814A}" type="parTrans" cxnId="{B156826E-036E-4495-918E-8CB998B68590}">
      <dgm:prSet/>
      <dgm:spPr/>
      <dgm:t>
        <a:bodyPr/>
        <a:lstStyle/>
        <a:p>
          <a:endParaRPr lang="en-GB"/>
        </a:p>
      </dgm:t>
    </dgm:pt>
    <dgm:pt modelId="{9BD801C8-19A8-439C-A75D-6AE7100B61F2}" type="sibTrans" cxnId="{B156826E-036E-4495-918E-8CB998B68590}">
      <dgm:prSet/>
      <dgm:spPr/>
      <dgm:t>
        <a:bodyPr/>
        <a:lstStyle/>
        <a:p>
          <a:endParaRPr lang="en-GB"/>
        </a:p>
      </dgm:t>
    </dgm:pt>
    <dgm:pt modelId="{B36E0654-61CC-4154-A532-0B55DBE3F332}">
      <dgm:prSet phldrT="[Text]"/>
      <dgm:spPr/>
      <dgm:t>
        <a:bodyPr/>
        <a:lstStyle/>
        <a:p>
          <a:r>
            <a:rPr lang="en-GB" dirty="0"/>
            <a:t>What if we inhibit gene A?</a:t>
          </a:r>
        </a:p>
      </dgm:t>
    </dgm:pt>
    <dgm:pt modelId="{859A66A3-01B6-4F74-89AD-B1A668C84D0C}" type="parTrans" cxnId="{D321C0BC-E7B5-4F42-93B3-E3EA31EC0A9D}">
      <dgm:prSet/>
      <dgm:spPr/>
      <dgm:t>
        <a:bodyPr/>
        <a:lstStyle/>
        <a:p>
          <a:endParaRPr lang="en-GB"/>
        </a:p>
      </dgm:t>
    </dgm:pt>
    <dgm:pt modelId="{BAF87B88-8DA0-47A7-B1F4-865E36C721C6}" type="sibTrans" cxnId="{D321C0BC-E7B5-4F42-93B3-E3EA31EC0A9D}">
      <dgm:prSet/>
      <dgm:spPr/>
      <dgm:t>
        <a:bodyPr/>
        <a:lstStyle/>
        <a:p>
          <a:endParaRPr lang="en-GB"/>
        </a:p>
      </dgm:t>
    </dgm:pt>
    <dgm:pt modelId="{F5B74703-8CE7-4169-867C-81C0F128497B}">
      <dgm:prSet phldrT="[Text]"/>
      <dgm:spPr/>
      <dgm:t>
        <a:bodyPr/>
        <a:lstStyle/>
        <a:p>
          <a:r>
            <a:rPr lang="en-GB" dirty="0"/>
            <a:t>What if patient X did not have gene B?</a:t>
          </a:r>
        </a:p>
      </dgm:t>
    </dgm:pt>
    <dgm:pt modelId="{E5988F2C-561B-4C64-8125-CA371EF57E05}" type="parTrans" cxnId="{AE9A8179-80A3-4522-BB66-D2FBA8A4A1E7}">
      <dgm:prSet/>
      <dgm:spPr/>
      <dgm:t>
        <a:bodyPr/>
        <a:lstStyle/>
        <a:p>
          <a:endParaRPr lang="en-GB"/>
        </a:p>
      </dgm:t>
    </dgm:pt>
    <dgm:pt modelId="{2FEC2884-8A95-4418-B8F9-6B196043ACDE}" type="sibTrans" cxnId="{AE9A8179-80A3-4522-BB66-D2FBA8A4A1E7}">
      <dgm:prSet/>
      <dgm:spPr/>
      <dgm:t>
        <a:bodyPr/>
        <a:lstStyle/>
        <a:p>
          <a:endParaRPr lang="en-GB"/>
        </a:p>
      </dgm:t>
    </dgm:pt>
    <dgm:pt modelId="{594F111E-9AAE-4A93-88EF-3026ABB10F1C}" type="pres">
      <dgm:prSet presAssocID="{6471274A-656E-4468-BEB9-A3D232AB7071}" presName="linear" presStyleCnt="0">
        <dgm:presLayoutVars>
          <dgm:dir/>
          <dgm:animLvl val="lvl"/>
          <dgm:resizeHandles val="exact"/>
        </dgm:presLayoutVars>
      </dgm:prSet>
      <dgm:spPr/>
    </dgm:pt>
    <dgm:pt modelId="{4A4CDDF7-FC63-42FA-AAC3-49947242D428}" type="pres">
      <dgm:prSet presAssocID="{6D9F93AD-3648-4DD5-8500-26B851FF179E}" presName="parentLin" presStyleCnt="0"/>
      <dgm:spPr/>
    </dgm:pt>
    <dgm:pt modelId="{3328C9E7-F49D-4FC0-9173-B1529D5BAA43}" type="pres">
      <dgm:prSet presAssocID="{6D9F93AD-3648-4DD5-8500-26B851FF179E}" presName="parentLeftMargin" presStyleLbl="node1" presStyleIdx="0" presStyleCnt="2"/>
      <dgm:spPr/>
    </dgm:pt>
    <dgm:pt modelId="{83832894-3A52-438C-A1D6-8CE9CF11A1E1}" type="pres">
      <dgm:prSet presAssocID="{6D9F93AD-3648-4DD5-8500-26B851FF17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E65D5A-DB90-40DF-9B3F-9F15502F3991}" type="pres">
      <dgm:prSet presAssocID="{6D9F93AD-3648-4DD5-8500-26B851FF179E}" presName="negativeSpace" presStyleCnt="0"/>
      <dgm:spPr/>
    </dgm:pt>
    <dgm:pt modelId="{5045BB88-9F72-4BAC-8E7A-6861CBE5ADD4}" type="pres">
      <dgm:prSet presAssocID="{6D9F93AD-3648-4DD5-8500-26B851FF179E}" presName="childText" presStyleLbl="conFgAcc1" presStyleIdx="0" presStyleCnt="2">
        <dgm:presLayoutVars>
          <dgm:bulletEnabled val="1"/>
        </dgm:presLayoutVars>
      </dgm:prSet>
      <dgm:spPr/>
    </dgm:pt>
    <dgm:pt modelId="{F2B06F1E-0BC1-4A6F-8F76-1D318A2FEFD3}" type="pres">
      <dgm:prSet presAssocID="{496A2B23-6194-4EA6-9D28-890100947AA8}" presName="spaceBetweenRectangles" presStyleCnt="0"/>
      <dgm:spPr/>
    </dgm:pt>
    <dgm:pt modelId="{8AAEB539-669B-43A0-808F-CC3D1BB6216B}" type="pres">
      <dgm:prSet presAssocID="{D88248C2-D423-4B72-B1FE-B5E4876D53C0}" presName="parentLin" presStyleCnt="0"/>
      <dgm:spPr/>
    </dgm:pt>
    <dgm:pt modelId="{E0220A1D-2204-4570-9BA7-CE719463ECCC}" type="pres">
      <dgm:prSet presAssocID="{D88248C2-D423-4B72-B1FE-B5E4876D53C0}" presName="parentLeftMargin" presStyleLbl="node1" presStyleIdx="0" presStyleCnt="2"/>
      <dgm:spPr/>
    </dgm:pt>
    <dgm:pt modelId="{E7694C73-CE6F-40C6-B764-98951021BE84}" type="pres">
      <dgm:prSet presAssocID="{D88248C2-D423-4B72-B1FE-B5E4876D53C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3A5E443-CEB6-496C-80B3-E536299A1B92}" type="pres">
      <dgm:prSet presAssocID="{D88248C2-D423-4B72-B1FE-B5E4876D53C0}" presName="negativeSpace" presStyleCnt="0"/>
      <dgm:spPr/>
    </dgm:pt>
    <dgm:pt modelId="{0E73B782-78EE-42F2-9571-E354139CA33A}" type="pres">
      <dgm:prSet presAssocID="{D88248C2-D423-4B72-B1FE-B5E4876D53C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A59CF04-AD13-4F27-87AB-FC255CF6BABA}" srcId="{6D9F93AD-3648-4DD5-8500-26B851FF179E}" destId="{05E3D84E-A787-4EB6-AF45-C1DE2163CAED}" srcOrd="0" destOrd="0" parTransId="{F3608EC8-291C-4F8F-9E87-56529E793243}" sibTransId="{59F0B6D4-D164-40F9-9609-0C175CD904EF}"/>
    <dgm:cxn modelId="{CEA5230E-5288-4FC0-AA0E-DA67C5A8C871}" type="presOf" srcId="{6D9F93AD-3648-4DD5-8500-26B851FF179E}" destId="{83832894-3A52-438C-A1D6-8CE9CF11A1E1}" srcOrd="1" destOrd="0" presId="urn:microsoft.com/office/officeart/2005/8/layout/list1"/>
    <dgm:cxn modelId="{4A06A634-ECCE-40C0-A893-17A89608E89A}" type="presOf" srcId="{6D9F93AD-3648-4DD5-8500-26B851FF179E}" destId="{3328C9E7-F49D-4FC0-9173-B1529D5BAA43}" srcOrd="0" destOrd="0" presId="urn:microsoft.com/office/officeart/2005/8/layout/list1"/>
    <dgm:cxn modelId="{BF92A83B-DF6B-459B-A86E-5AB5C82D04CA}" type="presOf" srcId="{6471274A-656E-4468-BEB9-A3D232AB7071}" destId="{594F111E-9AAE-4A93-88EF-3026ABB10F1C}" srcOrd="0" destOrd="0" presId="urn:microsoft.com/office/officeart/2005/8/layout/list1"/>
    <dgm:cxn modelId="{52FE9D40-5DAE-4674-A8D2-C583ABBC0276}" type="presOf" srcId="{0342CBBB-8712-4B05-B5B5-ACEA4FF22164}" destId="{5045BB88-9F72-4BAC-8E7A-6861CBE5ADD4}" srcOrd="0" destOrd="1" presId="urn:microsoft.com/office/officeart/2005/8/layout/list1"/>
    <dgm:cxn modelId="{B156826E-036E-4495-918E-8CB998B68590}" srcId="{6D9F93AD-3648-4DD5-8500-26B851FF179E}" destId="{0342CBBB-8712-4B05-B5B5-ACEA4FF22164}" srcOrd="1" destOrd="0" parTransId="{789DF5F2-5802-44EB-9059-CD18D928814A}" sibTransId="{9BD801C8-19A8-439C-A75D-6AE7100B61F2}"/>
    <dgm:cxn modelId="{AE9A8179-80A3-4522-BB66-D2FBA8A4A1E7}" srcId="{D88248C2-D423-4B72-B1FE-B5E4876D53C0}" destId="{F5B74703-8CE7-4169-867C-81C0F128497B}" srcOrd="1" destOrd="0" parTransId="{E5988F2C-561B-4C64-8125-CA371EF57E05}" sibTransId="{2FEC2884-8A95-4418-B8F9-6B196043ACDE}"/>
    <dgm:cxn modelId="{0EF0A581-D831-4215-9BC6-E9897485F131}" srcId="{6471274A-656E-4468-BEB9-A3D232AB7071}" destId="{6D9F93AD-3648-4DD5-8500-26B851FF179E}" srcOrd="0" destOrd="0" parTransId="{12ACE336-73A4-49AE-96BC-DD1F6B23A426}" sibTransId="{496A2B23-6194-4EA6-9D28-890100947AA8}"/>
    <dgm:cxn modelId="{57F35B87-D63D-4989-AECD-AB1119718B83}" srcId="{6471274A-656E-4468-BEB9-A3D232AB7071}" destId="{D88248C2-D423-4B72-B1FE-B5E4876D53C0}" srcOrd="1" destOrd="0" parTransId="{8DD4196F-3531-460D-A005-9CA1F6F26339}" sibTransId="{E23BBD12-AFB3-4768-B078-60CAB7B7E466}"/>
    <dgm:cxn modelId="{D321C0BC-E7B5-4F42-93B3-E3EA31EC0A9D}" srcId="{D88248C2-D423-4B72-B1FE-B5E4876D53C0}" destId="{B36E0654-61CC-4154-A532-0B55DBE3F332}" srcOrd="0" destOrd="0" parTransId="{859A66A3-01B6-4F74-89AD-B1A668C84D0C}" sibTransId="{BAF87B88-8DA0-47A7-B1F4-865E36C721C6}"/>
    <dgm:cxn modelId="{598327BD-71ED-44A2-9DC9-E5D321C0418D}" type="presOf" srcId="{F5B74703-8CE7-4169-867C-81C0F128497B}" destId="{0E73B782-78EE-42F2-9571-E354139CA33A}" srcOrd="0" destOrd="1" presId="urn:microsoft.com/office/officeart/2005/8/layout/list1"/>
    <dgm:cxn modelId="{F446B7C4-B7DA-4E06-A731-DC35F64C94FC}" type="presOf" srcId="{B36E0654-61CC-4154-A532-0B55DBE3F332}" destId="{0E73B782-78EE-42F2-9571-E354139CA33A}" srcOrd="0" destOrd="0" presId="urn:microsoft.com/office/officeart/2005/8/layout/list1"/>
    <dgm:cxn modelId="{DF5E91CA-A2D0-40FD-AE16-BA98FC95CEEA}" type="presOf" srcId="{D88248C2-D423-4B72-B1FE-B5E4876D53C0}" destId="{E7694C73-CE6F-40C6-B764-98951021BE84}" srcOrd="1" destOrd="0" presId="urn:microsoft.com/office/officeart/2005/8/layout/list1"/>
    <dgm:cxn modelId="{BE10E1CA-E777-445B-A842-D1F2A76D3D9B}" type="presOf" srcId="{05E3D84E-A787-4EB6-AF45-C1DE2163CAED}" destId="{5045BB88-9F72-4BAC-8E7A-6861CBE5ADD4}" srcOrd="0" destOrd="0" presId="urn:microsoft.com/office/officeart/2005/8/layout/list1"/>
    <dgm:cxn modelId="{476FB5D4-D582-4ED5-B7F5-AE1C07BC187A}" type="presOf" srcId="{D88248C2-D423-4B72-B1FE-B5E4876D53C0}" destId="{E0220A1D-2204-4570-9BA7-CE719463ECCC}" srcOrd="0" destOrd="0" presId="urn:microsoft.com/office/officeart/2005/8/layout/list1"/>
    <dgm:cxn modelId="{5CC6EC41-FA39-48CA-8779-324AC843AD23}" type="presParOf" srcId="{594F111E-9AAE-4A93-88EF-3026ABB10F1C}" destId="{4A4CDDF7-FC63-42FA-AAC3-49947242D428}" srcOrd="0" destOrd="0" presId="urn:microsoft.com/office/officeart/2005/8/layout/list1"/>
    <dgm:cxn modelId="{2C262DB7-3C04-4EF5-B7AF-3B23B19FDA3A}" type="presParOf" srcId="{4A4CDDF7-FC63-42FA-AAC3-49947242D428}" destId="{3328C9E7-F49D-4FC0-9173-B1529D5BAA43}" srcOrd="0" destOrd="0" presId="urn:microsoft.com/office/officeart/2005/8/layout/list1"/>
    <dgm:cxn modelId="{B0BDD079-D533-4B0A-8752-3ABE433522BF}" type="presParOf" srcId="{4A4CDDF7-FC63-42FA-AAC3-49947242D428}" destId="{83832894-3A52-438C-A1D6-8CE9CF11A1E1}" srcOrd="1" destOrd="0" presId="urn:microsoft.com/office/officeart/2005/8/layout/list1"/>
    <dgm:cxn modelId="{848127AE-7424-43BA-8C3E-0D6241CBA05E}" type="presParOf" srcId="{594F111E-9AAE-4A93-88EF-3026ABB10F1C}" destId="{A7E65D5A-DB90-40DF-9B3F-9F15502F3991}" srcOrd="1" destOrd="0" presId="urn:microsoft.com/office/officeart/2005/8/layout/list1"/>
    <dgm:cxn modelId="{6747A0CF-B4B9-4A2B-8145-1B16D7663074}" type="presParOf" srcId="{594F111E-9AAE-4A93-88EF-3026ABB10F1C}" destId="{5045BB88-9F72-4BAC-8E7A-6861CBE5ADD4}" srcOrd="2" destOrd="0" presId="urn:microsoft.com/office/officeart/2005/8/layout/list1"/>
    <dgm:cxn modelId="{D90C48CC-4D0A-4EFC-A89B-F5A3310F7A5B}" type="presParOf" srcId="{594F111E-9AAE-4A93-88EF-3026ABB10F1C}" destId="{F2B06F1E-0BC1-4A6F-8F76-1D318A2FEFD3}" srcOrd="3" destOrd="0" presId="urn:microsoft.com/office/officeart/2005/8/layout/list1"/>
    <dgm:cxn modelId="{98D60FFC-E985-4885-91EE-C961727E2A64}" type="presParOf" srcId="{594F111E-9AAE-4A93-88EF-3026ABB10F1C}" destId="{8AAEB539-669B-43A0-808F-CC3D1BB6216B}" srcOrd="4" destOrd="0" presId="urn:microsoft.com/office/officeart/2005/8/layout/list1"/>
    <dgm:cxn modelId="{EF0A071F-EBEF-4C62-A9C5-D0A0E39FA3AF}" type="presParOf" srcId="{8AAEB539-669B-43A0-808F-CC3D1BB6216B}" destId="{E0220A1D-2204-4570-9BA7-CE719463ECCC}" srcOrd="0" destOrd="0" presId="urn:microsoft.com/office/officeart/2005/8/layout/list1"/>
    <dgm:cxn modelId="{13A5B4F7-FBFE-462F-9CD1-0514212A2A89}" type="presParOf" srcId="{8AAEB539-669B-43A0-808F-CC3D1BB6216B}" destId="{E7694C73-CE6F-40C6-B764-98951021BE84}" srcOrd="1" destOrd="0" presId="urn:microsoft.com/office/officeart/2005/8/layout/list1"/>
    <dgm:cxn modelId="{1F76D59E-9814-4580-B44D-E9194E4ED855}" type="presParOf" srcId="{594F111E-9AAE-4A93-88EF-3026ABB10F1C}" destId="{33A5E443-CEB6-496C-80B3-E536299A1B92}" srcOrd="5" destOrd="0" presId="urn:microsoft.com/office/officeart/2005/8/layout/list1"/>
    <dgm:cxn modelId="{A8276026-DB19-4F85-AC45-415898F3E6CF}" type="presParOf" srcId="{594F111E-9AAE-4A93-88EF-3026ABB10F1C}" destId="{0E73B782-78EE-42F2-9571-E354139CA33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9C26A-D0C4-4AC7-A2CF-19A136D8B705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23F646-B183-440D-90D4-DA80A70511D0}">
      <dgm:prSet phldrT="[Text]" custT="1"/>
      <dgm:spPr/>
      <dgm:t>
        <a:bodyPr/>
        <a:lstStyle/>
        <a:p>
          <a:endParaRPr lang="en-GB" sz="1600" b="1" dirty="0"/>
        </a:p>
      </dgm:t>
    </dgm:pt>
    <dgm:pt modelId="{77C2ACB5-494D-4037-8431-96BDBB7C82C1}" type="parTrans" cxnId="{E572BBE5-D5D7-495C-9621-0E7A0DA00116}">
      <dgm:prSet/>
      <dgm:spPr/>
      <dgm:t>
        <a:bodyPr/>
        <a:lstStyle/>
        <a:p>
          <a:endParaRPr lang="en-GB"/>
        </a:p>
      </dgm:t>
    </dgm:pt>
    <dgm:pt modelId="{E8174660-CB68-4494-9F24-3B0D1B723520}" type="sibTrans" cxnId="{E572BBE5-D5D7-495C-9621-0E7A0DA00116}">
      <dgm:prSet/>
      <dgm:spPr/>
      <dgm:t>
        <a:bodyPr/>
        <a:lstStyle/>
        <a:p>
          <a:endParaRPr lang="en-GB"/>
        </a:p>
      </dgm:t>
    </dgm:pt>
    <dgm:pt modelId="{4ADE75FA-AD08-4D1D-9C52-250E3CA49997}">
      <dgm:prSet phldrT="[Text]" custT="1"/>
      <dgm:spPr/>
      <dgm:t>
        <a:bodyPr/>
        <a:lstStyle/>
        <a:p>
          <a:pPr marL="0">
            <a:spcAft>
              <a:spcPts val="600"/>
            </a:spcAft>
            <a:buNone/>
          </a:pPr>
          <a:r>
            <a:rPr lang="en-GB" sz="1600" dirty="0"/>
            <a:t>Published at ECAI 2023</a:t>
          </a:r>
        </a:p>
      </dgm:t>
    </dgm:pt>
    <dgm:pt modelId="{9497E6FA-665C-4E42-944B-767D5BC7E533}" type="parTrans" cxnId="{0B1175CE-039F-4FBC-84AA-C6A1A23FA668}">
      <dgm:prSet/>
      <dgm:spPr/>
      <dgm:t>
        <a:bodyPr/>
        <a:lstStyle/>
        <a:p>
          <a:endParaRPr lang="en-GB"/>
        </a:p>
      </dgm:t>
    </dgm:pt>
    <dgm:pt modelId="{1D1B2EA9-4F0D-4218-8FE9-351930E54CE0}" type="sibTrans" cxnId="{0B1175CE-039F-4FBC-84AA-C6A1A23FA668}">
      <dgm:prSet/>
      <dgm:spPr/>
      <dgm:t>
        <a:bodyPr/>
        <a:lstStyle/>
        <a:p>
          <a:endParaRPr lang="en-GB"/>
        </a:p>
      </dgm:t>
    </dgm:pt>
    <dgm:pt modelId="{2D0540CD-7499-445E-B404-0ABDB085BC5D}">
      <dgm:prSet phldrT="[Text]" custT="1"/>
      <dgm:spPr/>
      <dgm:t>
        <a:bodyPr/>
        <a:lstStyle/>
        <a:p>
          <a:pPr marL="180000">
            <a:spcAft>
              <a:spcPts val="1800"/>
            </a:spcAft>
            <a:buFont typeface="+mj-lt"/>
            <a:buNone/>
          </a:pPr>
          <a:r>
            <a:rPr lang="en-GB" sz="1600" dirty="0"/>
            <a:t>Expose the learned graph to SMEs and allow them to modify it</a:t>
          </a:r>
        </a:p>
      </dgm:t>
    </dgm:pt>
    <dgm:pt modelId="{E9FF6F8B-9021-4665-999A-6F4BCBB3706D}" type="parTrans" cxnId="{AD596E74-D95A-43C8-B20E-BA095A08B11F}">
      <dgm:prSet/>
      <dgm:spPr/>
      <dgm:t>
        <a:bodyPr/>
        <a:lstStyle/>
        <a:p>
          <a:endParaRPr lang="en-GB"/>
        </a:p>
      </dgm:t>
    </dgm:pt>
    <dgm:pt modelId="{5C18A3DB-171E-4B2C-87FF-0178966F4241}" type="sibTrans" cxnId="{AD596E74-D95A-43C8-B20E-BA095A08B11F}">
      <dgm:prSet/>
      <dgm:spPr/>
      <dgm:t>
        <a:bodyPr/>
        <a:lstStyle/>
        <a:p>
          <a:endParaRPr lang="en-GB"/>
        </a:p>
      </dgm:t>
    </dgm:pt>
    <dgm:pt modelId="{3DAF4106-FAC9-4021-8E36-42081777792F}">
      <dgm:prSet phldrT="[Text]" custT="1"/>
      <dgm:spPr/>
      <dgm:t>
        <a:bodyPr/>
        <a:lstStyle/>
        <a:p>
          <a:pPr marL="180000">
            <a:spcAft>
              <a:spcPts val="1800"/>
            </a:spcAft>
            <a:buFont typeface="+mj-lt"/>
            <a:buNone/>
          </a:pPr>
          <a:r>
            <a:rPr lang="en-GB" sz="1600" dirty="0"/>
            <a:t>Learn a causal Graph while fitting a neural network</a:t>
          </a:r>
        </a:p>
      </dgm:t>
    </dgm:pt>
    <dgm:pt modelId="{D53DFD26-3FB3-4BFF-A17A-3EF77A048934}" type="parTrans" cxnId="{D64059F2-5E40-4453-9528-1E64C0A0DF87}">
      <dgm:prSet/>
      <dgm:spPr/>
      <dgm:t>
        <a:bodyPr/>
        <a:lstStyle/>
        <a:p>
          <a:endParaRPr lang="en-GB"/>
        </a:p>
      </dgm:t>
    </dgm:pt>
    <dgm:pt modelId="{974FDD1E-F7E3-40C7-8982-7D8CF148C0D0}" type="sibTrans" cxnId="{D64059F2-5E40-4453-9528-1E64C0A0DF87}">
      <dgm:prSet/>
      <dgm:spPr/>
      <dgm:t>
        <a:bodyPr/>
        <a:lstStyle/>
        <a:p>
          <a:endParaRPr lang="en-GB"/>
        </a:p>
      </dgm:t>
    </dgm:pt>
    <dgm:pt modelId="{45960C8F-03F1-44F0-B92D-0E2031B04766}">
      <dgm:prSet phldrT="[Text]" custT="1"/>
      <dgm:spPr/>
      <dgm:t>
        <a:bodyPr/>
        <a:lstStyle/>
        <a:p>
          <a:pPr marL="180000">
            <a:spcAft>
              <a:spcPts val="1800"/>
            </a:spcAft>
            <a:buFont typeface="+mj-lt"/>
            <a:buNone/>
          </a:pPr>
          <a:r>
            <a:rPr lang="en-GB" sz="1600" dirty="0"/>
            <a:t>Inject the graph back into the NN</a:t>
          </a:r>
        </a:p>
      </dgm:t>
    </dgm:pt>
    <dgm:pt modelId="{FB72FEAD-39ED-4B26-893B-23F924387ACE}" type="sibTrans" cxnId="{8D311048-ADDF-430D-9CB0-DAF4F75CE0C9}">
      <dgm:prSet/>
      <dgm:spPr/>
      <dgm:t>
        <a:bodyPr/>
        <a:lstStyle/>
        <a:p>
          <a:endParaRPr lang="en-GB"/>
        </a:p>
      </dgm:t>
    </dgm:pt>
    <dgm:pt modelId="{4EC2DD07-A511-4674-8267-45ECF87ED847}" type="parTrans" cxnId="{8D311048-ADDF-430D-9CB0-DAF4F75CE0C9}">
      <dgm:prSet/>
      <dgm:spPr/>
      <dgm:t>
        <a:bodyPr/>
        <a:lstStyle/>
        <a:p>
          <a:endParaRPr lang="en-GB"/>
        </a:p>
      </dgm:t>
    </dgm:pt>
    <dgm:pt modelId="{49E5C121-3033-4688-B7E0-173E8F5BAB1B}" type="pres">
      <dgm:prSet presAssocID="{2679C26A-D0C4-4AC7-A2CF-19A136D8B70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137DF9B3-8B0F-4ACE-8111-949CF4DA7DBE}" type="pres">
      <dgm:prSet presAssocID="{5223F646-B183-440D-90D4-DA80A70511D0}" presName="ParentComposite" presStyleCnt="0"/>
      <dgm:spPr/>
    </dgm:pt>
    <dgm:pt modelId="{762FEC53-287A-423C-8810-4FDE5C9BD746}" type="pres">
      <dgm:prSet presAssocID="{5223F646-B183-440D-90D4-DA80A70511D0}" presName="Chord" presStyleLbl="bgShp" presStyleIdx="0" presStyleCnt="1"/>
      <dgm:spPr/>
    </dgm:pt>
    <dgm:pt modelId="{5D0D506A-BC0A-4060-8A26-086C71C8A40A}" type="pres">
      <dgm:prSet presAssocID="{5223F646-B183-440D-90D4-DA80A70511D0}" presName="Pie" presStyleLbl="alignNode1" presStyleIdx="0" presStyleCnt="1"/>
      <dgm:spPr/>
    </dgm:pt>
    <dgm:pt modelId="{BE6B4325-3F19-4FC8-A73F-665B0844CD1B}" type="pres">
      <dgm:prSet presAssocID="{5223F646-B183-440D-90D4-DA80A70511D0}" presName="Paren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6A31BBFC-17A4-4597-8F6C-F3262273AB7B}" type="pres">
      <dgm:prSet presAssocID="{1D1B2EA9-4F0D-4218-8FE9-351930E54CE0}" presName="negSibTrans" presStyleCnt="0"/>
      <dgm:spPr/>
    </dgm:pt>
    <dgm:pt modelId="{8D7628DA-7FFE-46A5-A541-648D4656B6BF}" type="pres">
      <dgm:prSet presAssocID="{5223F646-B183-440D-90D4-DA80A70511D0}" presName="composite" presStyleCnt="0"/>
      <dgm:spPr/>
    </dgm:pt>
    <dgm:pt modelId="{AAF1020B-F328-4517-8C2C-D0AA21B0C782}" type="pres">
      <dgm:prSet presAssocID="{5223F646-B183-440D-90D4-DA80A70511D0}" presName="Child" presStyleLbl="revTx" presStyleIdx="1" presStyleCnt="2" custScaleX="230045">
        <dgm:presLayoutVars>
          <dgm:chMax val="0"/>
          <dgm:chPref val="0"/>
          <dgm:bulletEnabled val="1"/>
        </dgm:presLayoutVars>
      </dgm:prSet>
      <dgm:spPr/>
    </dgm:pt>
  </dgm:ptLst>
  <dgm:cxnLst>
    <dgm:cxn modelId="{8D311048-ADDF-430D-9CB0-DAF4F75CE0C9}" srcId="{5223F646-B183-440D-90D4-DA80A70511D0}" destId="{45960C8F-03F1-44F0-B92D-0E2031B04766}" srcOrd="3" destOrd="0" parTransId="{4EC2DD07-A511-4674-8267-45ECF87ED847}" sibTransId="{FB72FEAD-39ED-4B26-893B-23F924387ACE}"/>
    <dgm:cxn modelId="{AD596E74-D95A-43C8-B20E-BA095A08B11F}" srcId="{5223F646-B183-440D-90D4-DA80A70511D0}" destId="{2D0540CD-7499-445E-B404-0ABDB085BC5D}" srcOrd="2" destOrd="0" parTransId="{E9FF6F8B-9021-4665-999A-6F4BCBB3706D}" sibTransId="{5C18A3DB-171E-4B2C-87FF-0178966F4241}"/>
    <dgm:cxn modelId="{0BBF298B-4C36-425A-9185-F628004BB378}" type="presOf" srcId="{3DAF4106-FAC9-4021-8E36-42081777792F}" destId="{AAF1020B-F328-4517-8C2C-D0AA21B0C782}" srcOrd="0" destOrd="1" presId="urn:microsoft.com/office/officeart/2009/3/layout/PieProcess"/>
    <dgm:cxn modelId="{0B1175CE-039F-4FBC-84AA-C6A1A23FA668}" srcId="{5223F646-B183-440D-90D4-DA80A70511D0}" destId="{4ADE75FA-AD08-4D1D-9C52-250E3CA49997}" srcOrd="0" destOrd="0" parTransId="{9497E6FA-665C-4E42-944B-767D5BC7E533}" sibTransId="{1D1B2EA9-4F0D-4218-8FE9-351930E54CE0}"/>
    <dgm:cxn modelId="{E572BBE5-D5D7-495C-9621-0E7A0DA00116}" srcId="{2679C26A-D0C4-4AC7-A2CF-19A136D8B705}" destId="{5223F646-B183-440D-90D4-DA80A70511D0}" srcOrd="0" destOrd="0" parTransId="{77C2ACB5-494D-4037-8431-96BDBB7C82C1}" sibTransId="{E8174660-CB68-4494-9F24-3B0D1B723520}"/>
    <dgm:cxn modelId="{032A8EE6-A80F-4C09-BF0C-BCC3621662AE}" type="presOf" srcId="{2D0540CD-7499-445E-B404-0ABDB085BC5D}" destId="{AAF1020B-F328-4517-8C2C-D0AA21B0C782}" srcOrd="0" destOrd="2" presId="urn:microsoft.com/office/officeart/2009/3/layout/PieProcess"/>
    <dgm:cxn modelId="{80A06EE9-79B6-418A-A6DA-C1A37FF3BFD8}" type="presOf" srcId="{2679C26A-D0C4-4AC7-A2CF-19A136D8B705}" destId="{49E5C121-3033-4688-B7E0-173E8F5BAB1B}" srcOrd="0" destOrd="0" presId="urn:microsoft.com/office/officeart/2009/3/layout/PieProcess"/>
    <dgm:cxn modelId="{A1FF7EEB-BF17-463A-8630-EBD86CC4A9CB}" type="presOf" srcId="{45960C8F-03F1-44F0-B92D-0E2031B04766}" destId="{AAF1020B-F328-4517-8C2C-D0AA21B0C782}" srcOrd="0" destOrd="3" presId="urn:microsoft.com/office/officeart/2009/3/layout/PieProcess"/>
    <dgm:cxn modelId="{9560B8EC-8EFD-4C27-9648-8AC5FA1E861E}" type="presOf" srcId="{5223F646-B183-440D-90D4-DA80A70511D0}" destId="{BE6B4325-3F19-4FC8-A73F-665B0844CD1B}" srcOrd="0" destOrd="0" presId="urn:microsoft.com/office/officeart/2009/3/layout/PieProcess"/>
    <dgm:cxn modelId="{D64059F2-5E40-4453-9528-1E64C0A0DF87}" srcId="{5223F646-B183-440D-90D4-DA80A70511D0}" destId="{3DAF4106-FAC9-4021-8E36-42081777792F}" srcOrd="1" destOrd="0" parTransId="{D53DFD26-3FB3-4BFF-A17A-3EF77A048934}" sibTransId="{974FDD1E-F7E3-40C7-8982-7D8CF148C0D0}"/>
    <dgm:cxn modelId="{0FA717FA-8068-41E5-99D2-956F9C5B8901}" type="presOf" srcId="{4ADE75FA-AD08-4D1D-9C52-250E3CA49997}" destId="{AAF1020B-F328-4517-8C2C-D0AA21B0C782}" srcOrd="0" destOrd="0" presId="urn:microsoft.com/office/officeart/2009/3/layout/PieProcess"/>
    <dgm:cxn modelId="{3E1B7055-7C79-4AA2-9747-6D93D098987A}" type="presParOf" srcId="{49E5C121-3033-4688-B7E0-173E8F5BAB1B}" destId="{137DF9B3-8B0F-4ACE-8111-949CF4DA7DBE}" srcOrd="0" destOrd="0" presId="urn:microsoft.com/office/officeart/2009/3/layout/PieProcess"/>
    <dgm:cxn modelId="{199096BB-6BD3-4B25-B9ED-19CE76AC303C}" type="presParOf" srcId="{137DF9B3-8B0F-4ACE-8111-949CF4DA7DBE}" destId="{762FEC53-287A-423C-8810-4FDE5C9BD746}" srcOrd="0" destOrd="0" presId="urn:microsoft.com/office/officeart/2009/3/layout/PieProcess"/>
    <dgm:cxn modelId="{224EAA99-F080-40D1-BD14-2AD1D3BE86B9}" type="presParOf" srcId="{137DF9B3-8B0F-4ACE-8111-949CF4DA7DBE}" destId="{5D0D506A-BC0A-4060-8A26-086C71C8A40A}" srcOrd="1" destOrd="0" presId="urn:microsoft.com/office/officeart/2009/3/layout/PieProcess"/>
    <dgm:cxn modelId="{7E2B4493-62E8-4137-A4B7-5C67A7317E20}" type="presParOf" srcId="{137DF9B3-8B0F-4ACE-8111-949CF4DA7DBE}" destId="{BE6B4325-3F19-4FC8-A73F-665B0844CD1B}" srcOrd="2" destOrd="0" presId="urn:microsoft.com/office/officeart/2009/3/layout/PieProcess"/>
    <dgm:cxn modelId="{BBCFB573-B78C-4CB4-92B2-38EE9A1BED8A}" type="presParOf" srcId="{49E5C121-3033-4688-B7E0-173E8F5BAB1B}" destId="{6A31BBFC-17A4-4597-8F6C-F3262273AB7B}" srcOrd="1" destOrd="0" presId="urn:microsoft.com/office/officeart/2009/3/layout/PieProcess"/>
    <dgm:cxn modelId="{DA747231-DE84-414D-ACBB-57D3829A3837}" type="presParOf" srcId="{49E5C121-3033-4688-B7E0-173E8F5BAB1B}" destId="{8D7628DA-7FFE-46A5-A541-648D4656B6BF}" srcOrd="2" destOrd="0" presId="urn:microsoft.com/office/officeart/2009/3/layout/PieProcess"/>
    <dgm:cxn modelId="{525E974A-712D-4964-8A00-3EC0208FCC0B}" type="presParOf" srcId="{8D7628DA-7FFE-46A5-A541-648D4656B6BF}" destId="{AAF1020B-F328-4517-8C2C-D0AA21B0C78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79C26A-D0C4-4AC7-A2CF-19A136D8B705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23F646-B183-440D-90D4-DA80A70511D0}">
      <dgm:prSet phldrT="[Text]" custT="1"/>
      <dgm:spPr/>
      <dgm:t>
        <a:bodyPr/>
        <a:lstStyle/>
        <a:p>
          <a:endParaRPr lang="en-GB" sz="1600" b="1" dirty="0"/>
        </a:p>
      </dgm:t>
    </dgm:pt>
    <dgm:pt modelId="{77C2ACB5-494D-4037-8431-96BDBB7C82C1}" type="parTrans" cxnId="{E572BBE5-D5D7-495C-9621-0E7A0DA00116}">
      <dgm:prSet/>
      <dgm:spPr/>
      <dgm:t>
        <a:bodyPr/>
        <a:lstStyle/>
        <a:p>
          <a:endParaRPr lang="en-GB"/>
        </a:p>
      </dgm:t>
    </dgm:pt>
    <dgm:pt modelId="{E8174660-CB68-4494-9F24-3B0D1B723520}" type="sibTrans" cxnId="{E572BBE5-D5D7-495C-9621-0E7A0DA00116}">
      <dgm:prSet/>
      <dgm:spPr/>
      <dgm:t>
        <a:bodyPr/>
        <a:lstStyle/>
        <a:p>
          <a:endParaRPr lang="en-GB"/>
        </a:p>
      </dgm:t>
    </dgm:pt>
    <dgm:pt modelId="{4ADE75FA-AD08-4D1D-9C52-250E3CA49997}">
      <dgm:prSet phldrT="[Text]" custT="1"/>
      <dgm:spPr/>
      <dgm:t>
        <a:bodyPr/>
        <a:lstStyle/>
        <a:p>
          <a:pPr marL="0">
            <a:spcAft>
              <a:spcPts val="600"/>
            </a:spcAft>
            <a:buNone/>
          </a:pPr>
          <a:r>
            <a:rPr lang="en-GB" sz="1600" dirty="0"/>
            <a:t>Published at KR 2024</a:t>
          </a:r>
        </a:p>
        <a:p>
          <a:pPr marL="180000">
            <a:spcAft>
              <a:spcPts val="1800"/>
            </a:spcAft>
            <a:buFont typeface="+mj-lt"/>
            <a:buNone/>
          </a:pPr>
          <a:r>
            <a:rPr lang="en-GB" sz="1600" dirty="0"/>
            <a:t>Represent DAGs and d-Separation in ABA</a:t>
          </a:r>
        </a:p>
      </dgm:t>
    </dgm:pt>
    <dgm:pt modelId="{9497E6FA-665C-4E42-944B-767D5BC7E533}" type="parTrans" cxnId="{0B1175CE-039F-4FBC-84AA-C6A1A23FA668}">
      <dgm:prSet/>
      <dgm:spPr/>
      <dgm:t>
        <a:bodyPr/>
        <a:lstStyle/>
        <a:p>
          <a:endParaRPr lang="en-GB"/>
        </a:p>
      </dgm:t>
    </dgm:pt>
    <dgm:pt modelId="{1D1B2EA9-4F0D-4218-8FE9-351930E54CE0}" type="sibTrans" cxnId="{0B1175CE-039F-4FBC-84AA-C6A1A23FA668}">
      <dgm:prSet/>
      <dgm:spPr/>
      <dgm:t>
        <a:bodyPr/>
        <a:lstStyle/>
        <a:p>
          <a:endParaRPr lang="en-GB"/>
        </a:p>
      </dgm:t>
    </dgm:pt>
    <dgm:pt modelId="{2D0540CD-7499-445E-B404-0ABDB085BC5D}">
      <dgm:prSet phldrT="[Text]" custT="1"/>
      <dgm:spPr/>
      <dgm:t>
        <a:bodyPr/>
        <a:lstStyle/>
        <a:p>
          <a:pPr marL="180000">
            <a:spcAft>
              <a:spcPts val="1800"/>
            </a:spcAft>
            <a:buFont typeface="+mj-lt"/>
            <a:buNone/>
          </a:pPr>
          <a:r>
            <a:rPr lang="en-GB" sz="1600" dirty="0"/>
            <a:t>Allow external knowledge to be input into the framework</a:t>
          </a:r>
        </a:p>
      </dgm:t>
    </dgm:pt>
    <dgm:pt modelId="{E9FF6F8B-9021-4665-999A-6F4BCBB3706D}" type="parTrans" cxnId="{AD596E74-D95A-43C8-B20E-BA095A08B11F}">
      <dgm:prSet/>
      <dgm:spPr/>
      <dgm:t>
        <a:bodyPr/>
        <a:lstStyle/>
        <a:p>
          <a:endParaRPr lang="en-GB"/>
        </a:p>
      </dgm:t>
    </dgm:pt>
    <dgm:pt modelId="{5C18A3DB-171E-4B2C-87FF-0178966F4241}" type="sibTrans" cxnId="{AD596E74-D95A-43C8-B20E-BA095A08B11F}">
      <dgm:prSet/>
      <dgm:spPr/>
      <dgm:t>
        <a:bodyPr/>
        <a:lstStyle/>
        <a:p>
          <a:endParaRPr lang="en-GB"/>
        </a:p>
      </dgm:t>
    </dgm:pt>
    <dgm:pt modelId="{72ED2BFB-BA0D-43F6-9952-E484B9F10E80}">
      <dgm:prSet phldrT="[Text]" custT="1"/>
      <dgm:spPr/>
      <dgm:t>
        <a:bodyPr/>
        <a:lstStyle/>
        <a:p>
          <a:pPr marL="180000">
            <a:spcAft>
              <a:spcPts val="1800"/>
            </a:spcAft>
            <a:buFont typeface="+mj-lt"/>
            <a:buNone/>
          </a:pPr>
          <a:r>
            <a:rPr lang="en-GB" sz="1600" dirty="0"/>
            <a:t>Guarantee consistency of output DAG with a subset of the input</a:t>
          </a:r>
        </a:p>
      </dgm:t>
    </dgm:pt>
    <dgm:pt modelId="{E232756B-072E-43C0-8234-26706E78CDB2}" type="sibTrans" cxnId="{9F45EDDF-C23D-4AA8-A987-AEDA678BBCC2}">
      <dgm:prSet/>
      <dgm:spPr/>
      <dgm:t>
        <a:bodyPr/>
        <a:lstStyle/>
        <a:p>
          <a:endParaRPr lang="en-GB"/>
        </a:p>
      </dgm:t>
    </dgm:pt>
    <dgm:pt modelId="{DDBC5816-AA71-47AC-843D-DCDA24F9682A}" type="parTrans" cxnId="{9F45EDDF-C23D-4AA8-A987-AEDA678BBCC2}">
      <dgm:prSet/>
      <dgm:spPr/>
      <dgm:t>
        <a:bodyPr/>
        <a:lstStyle/>
        <a:p>
          <a:endParaRPr lang="en-GB"/>
        </a:p>
      </dgm:t>
    </dgm:pt>
    <dgm:pt modelId="{49E5C121-3033-4688-B7E0-173E8F5BAB1B}" type="pres">
      <dgm:prSet presAssocID="{2679C26A-D0C4-4AC7-A2CF-19A136D8B70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137DF9B3-8B0F-4ACE-8111-949CF4DA7DBE}" type="pres">
      <dgm:prSet presAssocID="{5223F646-B183-440D-90D4-DA80A70511D0}" presName="ParentComposite" presStyleCnt="0"/>
      <dgm:spPr/>
    </dgm:pt>
    <dgm:pt modelId="{762FEC53-287A-423C-8810-4FDE5C9BD746}" type="pres">
      <dgm:prSet presAssocID="{5223F646-B183-440D-90D4-DA80A70511D0}" presName="Chord" presStyleLbl="bgShp" presStyleIdx="0" presStyleCnt="1"/>
      <dgm:spPr/>
    </dgm:pt>
    <dgm:pt modelId="{5D0D506A-BC0A-4060-8A26-086C71C8A40A}" type="pres">
      <dgm:prSet presAssocID="{5223F646-B183-440D-90D4-DA80A70511D0}" presName="Pie" presStyleLbl="alignNode1" presStyleIdx="0" presStyleCnt="1"/>
      <dgm:spPr/>
    </dgm:pt>
    <dgm:pt modelId="{BE6B4325-3F19-4FC8-A73F-665B0844CD1B}" type="pres">
      <dgm:prSet presAssocID="{5223F646-B183-440D-90D4-DA80A70511D0}" presName="Paren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6A31BBFC-17A4-4597-8F6C-F3262273AB7B}" type="pres">
      <dgm:prSet presAssocID="{1D1B2EA9-4F0D-4218-8FE9-351930E54CE0}" presName="negSibTrans" presStyleCnt="0"/>
      <dgm:spPr/>
    </dgm:pt>
    <dgm:pt modelId="{8D7628DA-7FFE-46A5-A541-648D4656B6BF}" type="pres">
      <dgm:prSet presAssocID="{5223F646-B183-440D-90D4-DA80A70511D0}" presName="composite" presStyleCnt="0"/>
      <dgm:spPr/>
    </dgm:pt>
    <dgm:pt modelId="{AAF1020B-F328-4517-8C2C-D0AA21B0C782}" type="pres">
      <dgm:prSet presAssocID="{5223F646-B183-440D-90D4-DA80A70511D0}" presName="Child" presStyleLbl="revTx" presStyleIdx="1" presStyleCnt="2" custScaleX="219224">
        <dgm:presLayoutVars>
          <dgm:chMax val="0"/>
          <dgm:chPref val="0"/>
          <dgm:bulletEnabled val="1"/>
        </dgm:presLayoutVars>
      </dgm:prSet>
      <dgm:spPr/>
    </dgm:pt>
  </dgm:ptLst>
  <dgm:cxnLst>
    <dgm:cxn modelId="{6DBE7547-F9A2-4A6C-BC80-FD6E4EA2D4AC}" type="presOf" srcId="{72ED2BFB-BA0D-43F6-9952-E484B9F10E80}" destId="{AAF1020B-F328-4517-8C2C-D0AA21B0C782}" srcOrd="0" destOrd="2" presId="urn:microsoft.com/office/officeart/2009/3/layout/PieProcess"/>
    <dgm:cxn modelId="{AD596E74-D95A-43C8-B20E-BA095A08B11F}" srcId="{5223F646-B183-440D-90D4-DA80A70511D0}" destId="{2D0540CD-7499-445E-B404-0ABDB085BC5D}" srcOrd="1" destOrd="0" parTransId="{E9FF6F8B-9021-4665-999A-6F4BCBB3706D}" sibTransId="{5C18A3DB-171E-4B2C-87FF-0178966F4241}"/>
    <dgm:cxn modelId="{0B1175CE-039F-4FBC-84AA-C6A1A23FA668}" srcId="{5223F646-B183-440D-90D4-DA80A70511D0}" destId="{4ADE75FA-AD08-4D1D-9C52-250E3CA49997}" srcOrd="0" destOrd="0" parTransId="{9497E6FA-665C-4E42-944B-767D5BC7E533}" sibTransId="{1D1B2EA9-4F0D-4218-8FE9-351930E54CE0}"/>
    <dgm:cxn modelId="{9F45EDDF-C23D-4AA8-A987-AEDA678BBCC2}" srcId="{5223F646-B183-440D-90D4-DA80A70511D0}" destId="{72ED2BFB-BA0D-43F6-9952-E484B9F10E80}" srcOrd="2" destOrd="0" parTransId="{DDBC5816-AA71-47AC-843D-DCDA24F9682A}" sibTransId="{E232756B-072E-43C0-8234-26706E78CDB2}"/>
    <dgm:cxn modelId="{E572BBE5-D5D7-495C-9621-0E7A0DA00116}" srcId="{2679C26A-D0C4-4AC7-A2CF-19A136D8B705}" destId="{5223F646-B183-440D-90D4-DA80A70511D0}" srcOrd="0" destOrd="0" parTransId="{77C2ACB5-494D-4037-8431-96BDBB7C82C1}" sibTransId="{E8174660-CB68-4494-9F24-3B0D1B723520}"/>
    <dgm:cxn modelId="{032A8EE6-A80F-4C09-BF0C-BCC3621662AE}" type="presOf" srcId="{2D0540CD-7499-445E-B404-0ABDB085BC5D}" destId="{AAF1020B-F328-4517-8C2C-D0AA21B0C782}" srcOrd="0" destOrd="1" presId="urn:microsoft.com/office/officeart/2009/3/layout/PieProcess"/>
    <dgm:cxn modelId="{80A06EE9-79B6-418A-A6DA-C1A37FF3BFD8}" type="presOf" srcId="{2679C26A-D0C4-4AC7-A2CF-19A136D8B705}" destId="{49E5C121-3033-4688-B7E0-173E8F5BAB1B}" srcOrd="0" destOrd="0" presId="urn:microsoft.com/office/officeart/2009/3/layout/PieProcess"/>
    <dgm:cxn modelId="{9560B8EC-8EFD-4C27-9648-8AC5FA1E861E}" type="presOf" srcId="{5223F646-B183-440D-90D4-DA80A70511D0}" destId="{BE6B4325-3F19-4FC8-A73F-665B0844CD1B}" srcOrd="0" destOrd="0" presId="urn:microsoft.com/office/officeart/2009/3/layout/PieProcess"/>
    <dgm:cxn modelId="{0FA717FA-8068-41E5-99D2-956F9C5B8901}" type="presOf" srcId="{4ADE75FA-AD08-4D1D-9C52-250E3CA49997}" destId="{AAF1020B-F328-4517-8C2C-D0AA21B0C782}" srcOrd="0" destOrd="0" presId="urn:microsoft.com/office/officeart/2009/3/layout/PieProcess"/>
    <dgm:cxn modelId="{3E1B7055-7C79-4AA2-9747-6D93D098987A}" type="presParOf" srcId="{49E5C121-3033-4688-B7E0-173E8F5BAB1B}" destId="{137DF9B3-8B0F-4ACE-8111-949CF4DA7DBE}" srcOrd="0" destOrd="0" presId="urn:microsoft.com/office/officeart/2009/3/layout/PieProcess"/>
    <dgm:cxn modelId="{199096BB-6BD3-4B25-B9ED-19CE76AC303C}" type="presParOf" srcId="{137DF9B3-8B0F-4ACE-8111-949CF4DA7DBE}" destId="{762FEC53-287A-423C-8810-4FDE5C9BD746}" srcOrd="0" destOrd="0" presId="urn:microsoft.com/office/officeart/2009/3/layout/PieProcess"/>
    <dgm:cxn modelId="{224EAA99-F080-40D1-BD14-2AD1D3BE86B9}" type="presParOf" srcId="{137DF9B3-8B0F-4ACE-8111-949CF4DA7DBE}" destId="{5D0D506A-BC0A-4060-8A26-086C71C8A40A}" srcOrd="1" destOrd="0" presId="urn:microsoft.com/office/officeart/2009/3/layout/PieProcess"/>
    <dgm:cxn modelId="{7E2B4493-62E8-4137-A4B7-5C67A7317E20}" type="presParOf" srcId="{137DF9B3-8B0F-4ACE-8111-949CF4DA7DBE}" destId="{BE6B4325-3F19-4FC8-A73F-665B0844CD1B}" srcOrd="2" destOrd="0" presId="urn:microsoft.com/office/officeart/2009/3/layout/PieProcess"/>
    <dgm:cxn modelId="{BBCFB573-B78C-4CB4-92B2-38EE9A1BED8A}" type="presParOf" srcId="{49E5C121-3033-4688-B7E0-173E8F5BAB1B}" destId="{6A31BBFC-17A4-4597-8F6C-F3262273AB7B}" srcOrd="1" destOrd="0" presId="urn:microsoft.com/office/officeart/2009/3/layout/PieProcess"/>
    <dgm:cxn modelId="{DA747231-DE84-414D-ACBB-57D3829A3837}" type="presParOf" srcId="{49E5C121-3033-4688-B7E0-173E8F5BAB1B}" destId="{8D7628DA-7FFE-46A5-A541-648D4656B6BF}" srcOrd="2" destOrd="0" presId="urn:microsoft.com/office/officeart/2009/3/layout/PieProcess"/>
    <dgm:cxn modelId="{525E974A-712D-4964-8A00-3EC0208FCC0B}" type="presParOf" srcId="{8D7628DA-7FFE-46A5-A541-648D4656B6BF}" destId="{AAF1020B-F328-4517-8C2C-D0AA21B0C78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79C26A-D0C4-4AC7-A2CF-19A136D8B705}" type="doc">
      <dgm:prSet loTypeId="urn:microsoft.com/office/officeart/2009/3/layout/Pi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23F646-B183-440D-90D4-DA80A70511D0}">
      <dgm:prSet phldrT="[Text]" custT="1"/>
      <dgm:spPr/>
      <dgm:t>
        <a:bodyPr/>
        <a:lstStyle/>
        <a:p>
          <a:endParaRPr lang="en-GB" sz="1600" b="1" dirty="0"/>
        </a:p>
      </dgm:t>
    </dgm:pt>
    <dgm:pt modelId="{77C2ACB5-494D-4037-8431-96BDBB7C82C1}" type="parTrans" cxnId="{E572BBE5-D5D7-495C-9621-0E7A0DA00116}">
      <dgm:prSet/>
      <dgm:spPr/>
      <dgm:t>
        <a:bodyPr/>
        <a:lstStyle/>
        <a:p>
          <a:endParaRPr lang="en-GB"/>
        </a:p>
      </dgm:t>
    </dgm:pt>
    <dgm:pt modelId="{E8174660-CB68-4494-9F24-3B0D1B723520}" type="sibTrans" cxnId="{E572BBE5-D5D7-495C-9621-0E7A0DA00116}">
      <dgm:prSet/>
      <dgm:spPr/>
      <dgm:t>
        <a:bodyPr/>
        <a:lstStyle/>
        <a:p>
          <a:endParaRPr lang="en-GB"/>
        </a:p>
      </dgm:t>
    </dgm:pt>
    <dgm:pt modelId="{4ADE75FA-AD08-4D1D-9C52-250E3CA49997}">
      <dgm:prSet phldrT="[Text]" custT="1"/>
      <dgm:spPr/>
      <dgm:t>
        <a:bodyPr/>
        <a:lstStyle/>
        <a:p>
          <a:pPr marL="0">
            <a:spcAft>
              <a:spcPts val="600"/>
            </a:spcAft>
            <a:buNone/>
          </a:pPr>
          <a:r>
            <a:rPr lang="en-GB" sz="1600" dirty="0"/>
            <a:t>Published at </a:t>
          </a:r>
          <a:r>
            <a:rPr lang="en-GB" sz="1600" dirty="0" err="1"/>
            <a:t>CLeaR</a:t>
          </a:r>
          <a:r>
            <a:rPr lang="en-GB" sz="1600" dirty="0"/>
            <a:t> 2025</a:t>
          </a:r>
        </a:p>
      </dgm:t>
    </dgm:pt>
    <dgm:pt modelId="{9497E6FA-665C-4E42-944B-767D5BC7E533}" type="parTrans" cxnId="{0B1175CE-039F-4FBC-84AA-C6A1A23FA668}">
      <dgm:prSet/>
      <dgm:spPr/>
      <dgm:t>
        <a:bodyPr/>
        <a:lstStyle/>
        <a:p>
          <a:endParaRPr lang="en-GB"/>
        </a:p>
      </dgm:t>
    </dgm:pt>
    <dgm:pt modelId="{1D1B2EA9-4F0D-4218-8FE9-351930E54CE0}" type="sibTrans" cxnId="{0B1175CE-039F-4FBC-84AA-C6A1A23FA668}">
      <dgm:prSet/>
      <dgm:spPr/>
      <dgm:t>
        <a:bodyPr/>
        <a:lstStyle/>
        <a:p>
          <a:endParaRPr lang="en-GB"/>
        </a:p>
      </dgm:t>
    </dgm:pt>
    <dgm:pt modelId="{2D0540CD-7499-445E-B404-0ABDB085BC5D}">
      <dgm:prSet phldrT="[Text]" custT="1"/>
      <dgm:spPr/>
      <dgm:t>
        <a:bodyPr/>
        <a:lstStyle/>
        <a:p>
          <a:pPr marL="180000">
            <a:spcAft>
              <a:spcPts val="1800"/>
            </a:spcAft>
            <a:buFont typeface="+mj-lt"/>
            <a:buNone/>
          </a:pPr>
          <a:r>
            <a:rPr lang="en-GB" sz="1600" dirty="0"/>
            <a:t>Embed the decision rule into the PC algorithm</a:t>
          </a:r>
        </a:p>
      </dgm:t>
    </dgm:pt>
    <dgm:pt modelId="{E9FF6F8B-9021-4665-999A-6F4BCBB3706D}" type="parTrans" cxnId="{AD596E74-D95A-43C8-B20E-BA095A08B11F}">
      <dgm:prSet/>
      <dgm:spPr/>
      <dgm:t>
        <a:bodyPr/>
        <a:lstStyle/>
        <a:p>
          <a:endParaRPr lang="en-GB"/>
        </a:p>
      </dgm:t>
    </dgm:pt>
    <dgm:pt modelId="{5C18A3DB-171E-4B2C-87FF-0178966F4241}" type="sibTrans" cxnId="{AD596E74-D95A-43C8-B20E-BA095A08B11F}">
      <dgm:prSet/>
      <dgm:spPr/>
      <dgm:t>
        <a:bodyPr/>
        <a:lstStyle/>
        <a:p>
          <a:endParaRPr lang="en-GB"/>
        </a:p>
      </dgm:t>
    </dgm:pt>
    <dgm:pt modelId="{3DAF4106-FAC9-4021-8E36-42081777792F}">
      <dgm:prSet phldrT="[Text]" custT="1"/>
      <dgm:spPr/>
      <dgm:t>
        <a:bodyPr/>
        <a:lstStyle/>
        <a:p>
          <a:pPr marL="180000">
            <a:spcAft>
              <a:spcPts val="1800"/>
            </a:spcAft>
            <a:buFont typeface="+mj-lt"/>
            <a:buNone/>
          </a:pPr>
          <a:r>
            <a:rPr lang="en-GB" sz="1600" dirty="0"/>
            <a:t>Learn a causal graph with asymptotic guarantees</a:t>
          </a:r>
        </a:p>
        <a:p>
          <a:pPr marL="180000">
            <a:spcAft>
              <a:spcPts val="1800"/>
            </a:spcAft>
            <a:buFont typeface="+mj-lt"/>
            <a:buNone/>
          </a:pPr>
          <a:r>
            <a:rPr lang="en-GB" sz="1600" dirty="0"/>
            <a:t>Identify colliders given a skeleton using Shapley Values</a:t>
          </a:r>
        </a:p>
      </dgm:t>
    </dgm:pt>
    <dgm:pt modelId="{D53DFD26-3FB3-4BFF-A17A-3EF77A048934}" type="parTrans" cxnId="{D64059F2-5E40-4453-9528-1E64C0A0DF87}">
      <dgm:prSet/>
      <dgm:spPr/>
      <dgm:t>
        <a:bodyPr/>
        <a:lstStyle/>
        <a:p>
          <a:endParaRPr lang="en-GB"/>
        </a:p>
      </dgm:t>
    </dgm:pt>
    <dgm:pt modelId="{974FDD1E-F7E3-40C7-8982-7D8CF148C0D0}" type="sibTrans" cxnId="{D64059F2-5E40-4453-9528-1E64C0A0DF87}">
      <dgm:prSet/>
      <dgm:spPr/>
      <dgm:t>
        <a:bodyPr/>
        <a:lstStyle/>
        <a:p>
          <a:endParaRPr lang="en-GB"/>
        </a:p>
      </dgm:t>
    </dgm:pt>
    <dgm:pt modelId="{49E5C121-3033-4688-B7E0-173E8F5BAB1B}" type="pres">
      <dgm:prSet presAssocID="{2679C26A-D0C4-4AC7-A2CF-19A136D8B70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137DF9B3-8B0F-4ACE-8111-949CF4DA7DBE}" type="pres">
      <dgm:prSet presAssocID="{5223F646-B183-440D-90D4-DA80A70511D0}" presName="ParentComposite" presStyleCnt="0"/>
      <dgm:spPr/>
    </dgm:pt>
    <dgm:pt modelId="{762FEC53-287A-423C-8810-4FDE5C9BD746}" type="pres">
      <dgm:prSet presAssocID="{5223F646-B183-440D-90D4-DA80A70511D0}" presName="Chord" presStyleLbl="bgShp" presStyleIdx="0" presStyleCnt="1"/>
      <dgm:spPr/>
    </dgm:pt>
    <dgm:pt modelId="{5D0D506A-BC0A-4060-8A26-086C71C8A40A}" type="pres">
      <dgm:prSet presAssocID="{5223F646-B183-440D-90D4-DA80A70511D0}" presName="Pie" presStyleLbl="alignNode1" presStyleIdx="0" presStyleCnt="1"/>
      <dgm:spPr/>
    </dgm:pt>
    <dgm:pt modelId="{BE6B4325-3F19-4FC8-A73F-665B0844CD1B}" type="pres">
      <dgm:prSet presAssocID="{5223F646-B183-440D-90D4-DA80A70511D0}" presName="Paren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6A31BBFC-17A4-4597-8F6C-F3262273AB7B}" type="pres">
      <dgm:prSet presAssocID="{1D1B2EA9-4F0D-4218-8FE9-351930E54CE0}" presName="negSibTrans" presStyleCnt="0"/>
      <dgm:spPr/>
    </dgm:pt>
    <dgm:pt modelId="{8D7628DA-7FFE-46A5-A541-648D4656B6BF}" type="pres">
      <dgm:prSet presAssocID="{5223F646-B183-440D-90D4-DA80A70511D0}" presName="composite" presStyleCnt="0"/>
      <dgm:spPr/>
    </dgm:pt>
    <dgm:pt modelId="{AAF1020B-F328-4517-8C2C-D0AA21B0C782}" type="pres">
      <dgm:prSet presAssocID="{5223F646-B183-440D-90D4-DA80A70511D0}" presName="Child" presStyleLbl="revTx" presStyleIdx="1" presStyleCnt="2" custScaleX="219224">
        <dgm:presLayoutVars>
          <dgm:chMax val="0"/>
          <dgm:chPref val="0"/>
          <dgm:bulletEnabled val="1"/>
        </dgm:presLayoutVars>
      </dgm:prSet>
      <dgm:spPr/>
    </dgm:pt>
  </dgm:ptLst>
  <dgm:cxnLst>
    <dgm:cxn modelId="{AD596E74-D95A-43C8-B20E-BA095A08B11F}" srcId="{5223F646-B183-440D-90D4-DA80A70511D0}" destId="{2D0540CD-7499-445E-B404-0ABDB085BC5D}" srcOrd="2" destOrd="0" parTransId="{E9FF6F8B-9021-4665-999A-6F4BCBB3706D}" sibTransId="{5C18A3DB-171E-4B2C-87FF-0178966F4241}"/>
    <dgm:cxn modelId="{0BBF298B-4C36-425A-9185-F628004BB378}" type="presOf" srcId="{3DAF4106-FAC9-4021-8E36-42081777792F}" destId="{AAF1020B-F328-4517-8C2C-D0AA21B0C782}" srcOrd="0" destOrd="1" presId="urn:microsoft.com/office/officeart/2009/3/layout/PieProcess"/>
    <dgm:cxn modelId="{0B1175CE-039F-4FBC-84AA-C6A1A23FA668}" srcId="{5223F646-B183-440D-90D4-DA80A70511D0}" destId="{4ADE75FA-AD08-4D1D-9C52-250E3CA49997}" srcOrd="0" destOrd="0" parTransId="{9497E6FA-665C-4E42-944B-767D5BC7E533}" sibTransId="{1D1B2EA9-4F0D-4218-8FE9-351930E54CE0}"/>
    <dgm:cxn modelId="{E572BBE5-D5D7-495C-9621-0E7A0DA00116}" srcId="{2679C26A-D0C4-4AC7-A2CF-19A136D8B705}" destId="{5223F646-B183-440D-90D4-DA80A70511D0}" srcOrd="0" destOrd="0" parTransId="{77C2ACB5-494D-4037-8431-96BDBB7C82C1}" sibTransId="{E8174660-CB68-4494-9F24-3B0D1B723520}"/>
    <dgm:cxn modelId="{032A8EE6-A80F-4C09-BF0C-BCC3621662AE}" type="presOf" srcId="{2D0540CD-7499-445E-B404-0ABDB085BC5D}" destId="{AAF1020B-F328-4517-8C2C-D0AA21B0C782}" srcOrd="0" destOrd="2" presId="urn:microsoft.com/office/officeart/2009/3/layout/PieProcess"/>
    <dgm:cxn modelId="{80A06EE9-79B6-418A-A6DA-C1A37FF3BFD8}" type="presOf" srcId="{2679C26A-D0C4-4AC7-A2CF-19A136D8B705}" destId="{49E5C121-3033-4688-B7E0-173E8F5BAB1B}" srcOrd="0" destOrd="0" presId="urn:microsoft.com/office/officeart/2009/3/layout/PieProcess"/>
    <dgm:cxn modelId="{9560B8EC-8EFD-4C27-9648-8AC5FA1E861E}" type="presOf" srcId="{5223F646-B183-440D-90D4-DA80A70511D0}" destId="{BE6B4325-3F19-4FC8-A73F-665B0844CD1B}" srcOrd="0" destOrd="0" presId="urn:microsoft.com/office/officeart/2009/3/layout/PieProcess"/>
    <dgm:cxn modelId="{D64059F2-5E40-4453-9528-1E64C0A0DF87}" srcId="{5223F646-B183-440D-90D4-DA80A70511D0}" destId="{3DAF4106-FAC9-4021-8E36-42081777792F}" srcOrd="1" destOrd="0" parTransId="{D53DFD26-3FB3-4BFF-A17A-3EF77A048934}" sibTransId="{974FDD1E-F7E3-40C7-8982-7D8CF148C0D0}"/>
    <dgm:cxn modelId="{0FA717FA-8068-41E5-99D2-956F9C5B8901}" type="presOf" srcId="{4ADE75FA-AD08-4D1D-9C52-250E3CA49997}" destId="{AAF1020B-F328-4517-8C2C-D0AA21B0C782}" srcOrd="0" destOrd="0" presId="urn:microsoft.com/office/officeart/2009/3/layout/PieProcess"/>
    <dgm:cxn modelId="{3E1B7055-7C79-4AA2-9747-6D93D098987A}" type="presParOf" srcId="{49E5C121-3033-4688-B7E0-173E8F5BAB1B}" destId="{137DF9B3-8B0F-4ACE-8111-949CF4DA7DBE}" srcOrd="0" destOrd="0" presId="urn:microsoft.com/office/officeart/2009/3/layout/PieProcess"/>
    <dgm:cxn modelId="{199096BB-6BD3-4B25-B9ED-19CE76AC303C}" type="presParOf" srcId="{137DF9B3-8B0F-4ACE-8111-949CF4DA7DBE}" destId="{762FEC53-287A-423C-8810-4FDE5C9BD746}" srcOrd="0" destOrd="0" presId="urn:microsoft.com/office/officeart/2009/3/layout/PieProcess"/>
    <dgm:cxn modelId="{224EAA99-F080-40D1-BD14-2AD1D3BE86B9}" type="presParOf" srcId="{137DF9B3-8B0F-4ACE-8111-949CF4DA7DBE}" destId="{5D0D506A-BC0A-4060-8A26-086C71C8A40A}" srcOrd="1" destOrd="0" presId="urn:microsoft.com/office/officeart/2009/3/layout/PieProcess"/>
    <dgm:cxn modelId="{7E2B4493-62E8-4137-A4B7-5C67A7317E20}" type="presParOf" srcId="{137DF9B3-8B0F-4ACE-8111-949CF4DA7DBE}" destId="{BE6B4325-3F19-4FC8-A73F-665B0844CD1B}" srcOrd="2" destOrd="0" presId="urn:microsoft.com/office/officeart/2009/3/layout/PieProcess"/>
    <dgm:cxn modelId="{BBCFB573-B78C-4CB4-92B2-38EE9A1BED8A}" type="presParOf" srcId="{49E5C121-3033-4688-B7E0-173E8F5BAB1B}" destId="{6A31BBFC-17A4-4597-8F6C-F3262273AB7B}" srcOrd="1" destOrd="0" presId="urn:microsoft.com/office/officeart/2009/3/layout/PieProcess"/>
    <dgm:cxn modelId="{DA747231-DE84-414D-ACBB-57D3829A3837}" type="presParOf" srcId="{49E5C121-3033-4688-B7E0-173E8F5BAB1B}" destId="{8D7628DA-7FFE-46A5-A541-648D4656B6BF}" srcOrd="2" destOrd="0" presId="urn:microsoft.com/office/officeart/2009/3/layout/PieProcess"/>
    <dgm:cxn modelId="{525E974A-712D-4964-8A00-3EC0208FCC0B}" type="presParOf" srcId="{8D7628DA-7FFE-46A5-A541-648D4656B6BF}" destId="{AAF1020B-F328-4517-8C2C-D0AA21B0C78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E2E6DD-82E5-4054-A320-CEADC209A27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DCECE3-E3DF-4846-918D-BE6D175A5ED3}">
      <dgm:prSet phldrT="[Text]"/>
      <dgm:spPr/>
      <dgm:t>
        <a:bodyPr/>
        <a:lstStyle/>
        <a:p>
          <a:r>
            <a:rPr lang="en-GB" dirty="0"/>
            <a:t>Contestable</a:t>
          </a:r>
          <a:r>
            <a:rPr lang="en-GB" baseline="0" dirty="0"/>
            <a:t> NN</a:t>
          </a:r>
          <a:endParaRPr lang="en-GB" dirty="0"/>
        </a:p>
      </dgm:t>
    </dgm:pt>
    <dgm:pt modelId="{55C6781B-6C64-4B79-BD1D-6B951167DE5B}" type="parTrans" cxnId="{7159257E-1848-41DC-8A6B-A546A24A1D60}">
      <dgm:prSet/>
      <dgm:spPr/>
      <dgm:t>
        <a:bodyPr/>
        <a:lstStyle/>
        <a:p>
          <a:endParaRPr lang="en-GB"/>
        </a:p>
      </dgm:t>
    </dgm:pt>
    <dgm:pt modelId="{A49042C9-B079-48D8-ADAD-1533BBA83763}" type="sibTrans" cxnId="{7159257E-1848-41DC-8A6B-A546A24A1D60}">
      <dgm:prSet/>
      <dgm:spPr/>
      <dgm:t>
        <a:bodyPr/>
        <a:lstStyle/>
        <a:p>
          <a:endParaRPr lang="en-GB"/>
        </a:p>
      </dgm:t>
    </dgm:pt>
    <dgm:pt modelId="{DA45F883-8DC9-47E0-8699-36D9E402CAA0}">
      <dgm:prSet phldrT="[Text]"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Method &amp; Process to align NNs to SMEs’ causal view</a:t>
          </a:r>
        </a:p>
      </dgm:t>
    </dgm:pt>
    <dgm:pt modelId="{E20910D3-3936-4ABA-9400-21349039A6E1}" type="parTrans" cxnId="{4420CA2A-FD6C-4011-8AB4-EFB8FFA57E15}">
      <dgm:prSet/>
      <dgm:spPr/>
      <dgm:t>
        <a:bodyPr/>
        <a:lstStyle/>
        <a:p>
          <a:endParaRPr lang="en-GB"/>
        </a:p>
      </dgm:t>
    </dgm:pt>
    <dgm:pt modelId="{3717A6FE-313D-48EB-AD7D-B142EE5523E1}" type="sibTrans" cxnId="{4420CA2A-FD6C-4011-8AB4-EFB8FFA57E15}">
      <dgm:prSet/>
      <dgm:spPr/>
      <dgm:t>
        <a:bodyPr/>
        <a:lstStyle/>
        <a:p>
          <a:endParaRPr lang="en-GB"/>
        </a:p>
      </dgm:t>
    </dgm:pt>
    <dgm:pt modelId="{957D88AC-DA56-46AF-9188-E34AFBC2DA7C}">
      <dgm:prSet phldrT="[Text]"/>
      <dgm:spPr/>
      <dgm:t>
        <a:bodyPr/>
        <a:lstStyle/>
        <a:p>
          <a:r>
            <a:rPr lang="en-GB" dirty="0">
              <a:solidFill>
                <a:schemeClr val="accent3"/>
              </a:solidFill>
            </a:rPr>
            <a:t>Future: human studies, indirect effects, counterfactual reasoning</a:t>
          </a:r>
        </a:p>
      </dgm:t>
    </dgm:pt>
    <dgm:pt modelId="{ACD3318A-2F51-4349-8270-7A1C15658C29}" type="parTrans" cxnId="{9B7D3AC8-B2F7-4826-9088-517496FCB024}">
      <dgm:prSet/>
      <dgm:spPr/>
      <dgm:t>
        <a:bodyPr/>
        <a:lstStyle/>
        <a:p>
          <a:endParaRPr lang="en-GB"/>
        </a:p>
      </dgm:t>
    </dgm:pt>
    <dgm:pt modelId="{B6DCEF4F-2351-4B1D-B52B-DE4F1B255163}" type="sibTrans" cxnId="{9B7D3AC8-B2F7-4826-9088-517496FCB024}">
      <dgm:prSet/>
      <dgm:spPr/>
      <dgm:t>
        <a:bodyPr/>
        <a:lstStyle/>
        <a:p>
          <a:endParaRPr lang="en-GB"/>
        </a:p>
      </dgm:t>
    </dgm:pt>
    <dgm:pt modelId="{277C3C5A-DD0B-4301-ADB9-9FBA1F7585F8}">
      <dgm:prSet phldrT="[Text]"/>
      <dgm:spPr/>
      <dgm:t>
        <a:bodyPr/>
        <a:lstStyle/>
        <a:p>
          <a:r>
            <a:rPr lang="en-GB" dirty="0"/>
            <a:t>Shapley-PC</a:t>
          </a:r>
        </a:p>
      </dgm:t>
    </dgm:pt>
    <dgm:pt modelId="{C2C3C2CE-1FB3-4C7C-953E-6D4B4EBF85B6}" type="parTrans" cxnId="{8A62190F-E5D0-49FA-8920-0F0465F8CCB5}">
      <dgm:prSet/>
      <dgm:spPr/>
      <dgm:t>
        <a:bodyPr/>
        <a:lstStyle/>
        <a:p>
          <a:endParaRPr lang="en-GB"/>
        </a:p>
      </dgm:t>
    </dgm:pt>
    <dgm:pt modelId="{F91EA21E-DD06-45D0-8E3B-1C2E96DD7CDF}" type="sibTrans" cxnId="{8A62190F-E5D0-49FA-8920-0F0465F8CCB5}">
      <dgm:prSet/>
      <dgm:spPr/>
      <dgm:t>
        <a:bodyPr/>
        <a:lstStyle/>
        <a:p>
          <a:endParaRPr lang="en-GB"/>
        </a:p>
      </dgm:t>
    </dgm:pt>
    <dgm:pt modelId="{E021953C-85DA-493E-9136-BA481F208B15}">
      <dgm:prSet phldrT="[Text]"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Method to improve robustness of causal discovery</a:t>
          </a:r>
        </a:p>
      </dgm:t>
    </dgm:pt>
    <dgm:pt modelId="{455294FE-A552-4717-B852-ABF76CBAF497}" type="parTrans" cxnId="{AF8528B5-E816-456C-B373-FEEAAD230C49}">
      <dgm:prSet/>
      <dgm:spPr/>
      <dgm:t>
        <a:bodyPr/>
        <a:lstStyle/>
        <a:p>
          <a:endParaRPr lang="en-GB"/>
        </a:p>
      </dgm:t>
    </dgm:pt>
    <dgm:pt modelId="{0A916A0B-2BA3-4BE1-ABF7-FB7CD842C723}" type="sibTrans" cxnId="{AF8528B5-E816-456C-B373-FEEAAD230C49}">
      <dgm:prSet/>
      <dgm:spPr/>
      <dgm:t>
        <a:bodyPr/>
        <a:lstStyle/>
        <a:p>
          <a:endParaRPr lang="en-GB"/>
        </a:p>
      </dgm:t>
    </dgm:pt>
    <dgm:pt modelId="{335F79F9-ADCB-463D-9586-31EA47784356}">
      <dgm:prSet phldrT="[Text]"/>
      <dgm:spPr/>
      <dgm:t>
        <a:bodyPr/>
        <a:lstStyle/>
        <a:p>
          <a:r>
            <a:rPr lang="en-GB" dirty="0">
              <a:solidFill>
                <a:schemeClr val="accent3"/>
              </a:solidFill>
            </a:rPr>
            <a:t>Future: extend to other phases of PC, handle latent confounders, and score methods</a:t>
          </a:r>
        </a:p>
      </dgm:t>
    </dgm:pt>
    <dgm:pt modelId="{316EF7E5-7908-413F-82A4-5555D56A1FC5}" type="parTrans" cxnId="{9C457DF7-D8A9-4BD1-A4D3-59B4D86BA4C6}">
      <dgm:prSet/>
      <dgm:spPr/>
      <dgm:t>
        <a:bodyPr/>
        <a:lstStyle/>
        <a:p>
          <a:endParaRPr lang="en-GB"/>
        </a:p>
      </dgm:t>
    </dgm:pt>
    <dgm:pt modelId="{33D44625-9867-440D-81E0-3DC4B68E34F9}" type="sibTrans" cxnId="{9C457DF7-D8A9-4BD1-A4D3-59B4D86BA4C6}">
      <dgm:prSet/>
      <dgm:spPr/>
      <dgm:t>
        <a:bodyPr/>
        <a:lstStyle/>
        <a:p>
          <a:endParaRPr lang="en-GB"/>
        </a:p>
      </dgm:t>
    </dgm:pt>
    <dgm:pt modelId="{5D06512E-1E66-4BC7-B4A7-7B7BFDDFE749}">
      <dgm:prSet phldrT="[Text]"/>
      <dgm:spPr/>
      <dgm:t>
        <a:bodyPr/>
        <a:lstStyle/>
        <a:p>
          <a:r>
            <a:rPr lang="en-GB" dirty="0"/>
            <a:t>Causal ABA</a:t>
          </a:r>
        </a:p>
      </dgm:t>
    </dgm:pt>
    <dgm:pt modelId="{3B29E804-0173-4C25-A8AD-29180FBBBBA3}" type="parTrans" cxnId="{89EC28F2-18DD-4DAC-B60B-A19BB4FDC933}">
      <dgm:prSet/>
      <dgm:spPr/>
      <dgm:t>
        <a:bodyPr/>
        <a:lstStyle/>
        <a:p>
          <a:endParaRPr lang="en-GB"/>
        </a:p>
      </dgm:t>
    </dgm:pt>
    <dgm:pt modelId="{BEE4BD76-1F87-4CB2-ADBA-1BC0E317A359}" type="sibTrans" cxnId="{89EC28F2-18DD-4DAC-B60B-A19BB4FDC933}">
      <dgm:prSet/>
      <dgm:spPr/>
      <dgm:t>
        <a:bodyPr/>
        <a:lstStyle/>
        <a:p>
          <a:endParaRPr lang="en-GB"/>
        </a:p>
      </dgm:t>
    </dgm:pt>
    <dgm:pt modelId="{9EA42190-7514-48DD-A6A9-34FBBABFA978}">
      <dgm:prSet phldrT="[Text]"/>
      <dgm:spPr/>
      <dgm:t>
        <a:bodyPr/>
        <a:lstStyle/>
        <a:p>
          <a:r>
            <a:rPr lang="en-GB" dirty="0">
              <a:solidFill>
                <a:schemeClr val="accent1"/>
              </a:solidFill>
            </a:rPr>
            <a:t>Method to increase consistency guarantees and allow contestability</a:t>
          </a:r>
        </a:p>
      </dgm:t>
    </dgm:pt>
    <dgm:pt modelId="{D3C32523-B672-4DD9-9710-82B1C0C6694E}" type="parTrans" cxnId="{C263F2FD-A88B-4E09-B7DB-EF79ADA66EA5}">
      <dgm:prSet/>
      <dgm:spPr/>
      <dgm:t>
        <a:bodyPr/>
        <a:lstStyle/>
        <a:p>
          <a:endParaRPr lang="en-GB"/>
        </a:p>
      </dgm:t>
    </dgm:pt>
    <dgm:pt modelId="{F7EE378A-B377-4D5E-A2A1-939A908F11E9}" type="sibTrans" cxnId="{C263F2FD-A88B-4E09-B7DB-EF79ADA66EA5}">
      <dgm:prSet/>
      <dgm:spPr/>
      <dgm:t>
        <a:bodyPr/>
        <a:lstStyle/>
        <a:p>
          <a:endParaRPr lang="en-GB"/>
        </a:p>
      </dgm:t>
    </dgm:pt>
    <dgm:pt modelId="{15964C9E-5448-4EA0-9489-41CB227525CB}">
      <dgm:prSet phldrT="[Text]"/>
      <dgm:spPr/>
      <dgm:t>
        <a:bodyPr/>
        <a:lstStyle/>
        <a:p>
          <a:r>
            <a:rPr lang="en-GB" dirty="0">
              <a:solidFill>
                <a:schemeClr val="accent3"/>
              </a:solidFill>
            </a:rPr>
            <a:t>Future: scalability, latent confounders, human studies</a:t>
          </a:r>
          <a:endParaRPr lang="en-GB" dirty="0"/>
        </a:p>
      </dgm:t>
    </dgm:pt>
    <dgm:pt modelId="{E52DEFC7-4119-4E3E-B84F-ACC4CC0A1681}" type="parTrans" cxnId="{7EFD8420-70E2-4AF8-A4A4-EF92A640DC1E}">
      <dgm:prSet/>
      <dgm:spPr/>
      <dgm:t>
        <a:bodyPr/>
        <a:lstStyle/>
        <a:p>
          <a:endParaRPr lang="en-GB"/>
        </a:p>
      </dgm:t>
    </dgm:pt>
    <dgm:pt modelId="{49464F38-84A3-42D1-AEAC-41D3B7996B94}" type="sibTrans" cxnId="{7EFD8420-70E2-4AF8-A4A4-EF92A640DC1E}">
      <dgm:prSet/>
      <dgm:spPr/>
      <dgm:t>
        <a:bodyPr/>
        <a:lstStyle/>
        <a:p>
          <a:endParaRPr lang="en-GB"/>
        </a:p>
      </dgm:t>
    </dgm:pt>
    <dgm:pt modelId="{7AE9C6CD-9B4E-4D52-B7C4-C5FA6A276A27}" type="pres">
      <dgm:prSet presAssocID="{9EE2E6DD-82E5-4054-A320-CEADC209A27F}" presName="Name0" presStyleCnt="0">
        <dgm:presLayoutVars>
          <dgm:dir/>
          <dgm:animLvl val="lvl"/>
          <dgm:resizeHandles val="exact"/>
        </dgm:presLayoutVars>
      </dgm:prSet>
      <dgm:spPr/>
    </dgm:pt>
    <dgm:pt modelId="{50713509-44FB-480B-A412-1EFDD5C6BD6D}" type="pres">
      <dgm:prSet presAssocID="{AEDCECE3-E3DF-4846-918D-BE6D175A5ED3}" presName="composite" presStyleCnt="0"/>
      <dgm:spPr/>
    </dgm:pt>
    <dgm:pt modelId="{34639BE1-41E6-4419-B4F6-400DD25E3F05}" type="pres">
      <dgm:prSet presAssocID="{AEDCECE3-E3DF-4846-918D-BE6D175A5ED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E3C1424-C30B-4F96-83E5-ED3DAA812A4F}" type="pres">
      <dgm:prSet presAssocID="{AEDCECE3-E3DF-4846-918D-BE6D175A5ED3}" presName="desTx" presStyleLbl="alignAccFollowNode1" presStyleIdx="0" presStyleCnt="3">
        <dgm:presLayoutVars>
          <dgm:bulletEnabled val="1"/>
        </dgm:presLayoutVars>
      </dgm:prSet>
      <dgm:spPr/>
    </dgm:pt>
    <dgm:pt modelId="{1F303AB2-308F-4200-A00C-33B40E6AEE13}" type="pres">
      <dgm:prSet presAssocID="{A49042C9-B079-48D8-ADAD-1533BBA83763}" presName="space" presStyleCnt="0"/>
      <dgm:spPr/>
    </dgm:pt>
    <dgm:pt modelId="{FEEC8983-C30E-4E36-9E9D-05CC1B8237AB}" type="pres">
      <dgm:prSet presAssocID="{277C3C5A-DD0B-4301-ADB9-9FBA1F7585F8}" presName="composite" presStyleCnt="0"/>
      <dgm:spPr/>
    </dgm:pt>
    <dgm:pt modelId="{A2623CCC-F473-40A0-9848-4A71DA863006}" type="pres">
      <dgm:prSet presAssocID="{277C3C5A-DD0B-4301-ADB9-9FBA1F7585F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6CC5095-E51D-4AC1-995F-43E546E251A5}" type="pres">
      <dgm:prSet presAssocID="{277C3C5A-DD0B-4301-ADB9-9FBA1F7585F8}" presName="desTx" presStyleLbl="alignAccFollowNode1" presStyleIdx="1" presStyleCnt="3">
        <dgm:presLayoutVars>
          <dgm:bulletEnabled val="1"/>
        </dgm:presLayoutVars>
      </dgm:prSet>
      <dgm:spPr/>
    </dgm:pt>
    <dgm:pt modelId="{8303B5FC-3D00-4DC3-9846-4E0992BE90E6}" type="pres">
      <dgm:prSet presAssocID="{F91EA21E-DD06-45D0-8E3B-1C2E96DD7CDF}" presName="space" presStyleCnt="0"/>
      <dgm:spPr/>
    </dgm:pt>
    <dgm:pt modelId="{F3449B9F-497A-4CBE-91DF-3221E5D8BCF9}" type="pres">
      <dgm:prSet presAssocID="{5D06512E-1E66-4BC7-B4A7-7B7BFDDFE749}" presName="composite" presStyleCnt="0"/>
      <dgm:spPr/>
    </dgm:pt>
    <dgm:pt modelId="{0F765D04-25A5-4FF3-8872-9CF9E3FB4F27}" type="pres">
      <dgm:prSet presAssocID="{5D06512E-1E66-4BC7-B4A7-7B7BFDDFE74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FF67015-B00B-48DF-BA50-7CEA03922EAB}" type="pres">
      <dgm:prSet presAssocID="{5D06512E-1E66-4BC7-B4A7-7B7BFDDFE74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5ADC30D-30B4-4C0C-AEC5-8DD940A84D33}" type="presOf" srcId="{9EA42190-7514-48DD-A6A9-34FBBABFA978}" destId="{4FF67015-B00B-48DF-BA50-7CEA03922EAB}" srcOrd="0" destOrd="0" presId="urn:microsoft.com/office/officeart/2005/8/layout/hList1"/>
    <dgm:cxn modelId="{8A62190F-E5D0-49FA-8920-0F0465F8CCB5}" srcId="{9EE2E6DD-82E5-4054-A320-CEADC209A27F}" destId="{277C3C5A-DD0B-4301-ADB9-9FBA1F7585F8}" srcOrd="1" destOrd="0" parTransId="{C2C3C2CE-1FB3-4C7C-953E-6D4B4EBF85B6}" sibTransId="{F91EA21E-DD06-45D0-8E3B-1C2E96DD7CDF}"/>
    <dgm:cxn modelId="{7EFD8420-70E2-4AF8-A4A4-EF92A640DC1E}" srcId="{5D06512E-1E66-4BC7-B4A7-7B7BFDDFE749}" destId="{15964C9E-5448-4EA0-9489-41CB227525CB}" srcOrd="1" destOrd="0" parTransId="{E52DEFC7-4119-4E3E-B84F-ACC4CC0A1681}" sibTransId="{49464F38-84A3-42D1-AEAC-41D3B7996B94}"/>
    <dgm:cxn modelId="{4420CA2A-FD6C-4011-8AB4-EFB8FFA57E15}" srcId="{AEDCECE3-E3DF-4846-918D-BE6D175A5ED3}" destId="{DA45F883-8DC9-47E0-8699-36D9E402CAA0}" srcOrd="0" destOrd="0" parTransId="{E20910D3-3936-4ABA-9400-21349039A6E1}" sibTransId="{3717A6FE-313D-48EB-AD7D-B142EE5523E1}"/>
    <dgm:cxn modelId="{6A08EE33-841D-4924-A8F3-BE8D2667A58A}" type="presOf" srcId="{335F79F9-ADCB-463D-9586-31EA47784356}" destId="{E6CC5095-E51D-4AC1-995F-43E546E251A5}" srcOrd="0" destOrd="1" presId="urn:microsoft.com/office/officeart/2005/8/layout/hList1"/>
    <dgm:cxn modelId="{2D9ADD56-9F61-4495-80F3-F92534C1687E}" type="presOf" srcId="{15964C9E-5448-4EA0-9489-41CB227525CB}" destId="{4FF67015-B00B-48DF-BA50-7CEA03922EAB}" srcOrd="0" destOrd="1" presId="urn:microsoft.com/office/officeart/2005/8/layout/hList1"/>
    <dgm:cxn modelId="{7159257E-1848-41DC-8A6B-A546A24A1D60}" srcId="{9EE2E6DD-82E5-4054-A320-CEADC209A27F}" destId="{AEDCECE3-E3DF-4846-918D-BE6D175A5ED3}" srcOrd="0" destOrd="0" parTransId="{55C6781B-6C64-4B79-BD1D-6B951167DE5B}" sibTransId="{A49042C9-B079-48D8-ADAD-1533BBA83763}"/>
    <dgm:cxn modelId="{6E5A0695-DAD3-4625-9D03-B9554AD4E3F2}" type="presOf" srcId="{DA45F883-8DC9-47E0-8699-36D9E402CAA0}" destId="{4E3C1424-C30B-4F96-83E5-ED3DAA812A4F}" srcOrd="0" destOrd="0" presId="urn:microsoft.com/office/officeart/2005/8/layout/hList1"/>
    <dgm:cxn modelId="{9325F1A6-893A-4ADC-BCA4-0C2BB6DD81EA}" type="presOf" srcId="{957D88AC-DA56-46AF-9188-E34AFBC2DA7C}" destId="{4E3C1424-C30B-4F96-83E5-ED3DAA812A4F}" srcOrd="0" destOrd="1" presId="urn:microsoft.com/office/officeart/2005/8/layout/hList1"/>
    <dgm:cxn modelId="{AF8528B5-E816-456C-B373-FEEAAD230C49}" srcId="{277C3C5A-DD0B-4301-ADB9-9FBA1F7585F8}" destId="{E021953C-85DA-493E-9136-BA481F208B15}" srcOrd="0" destOrd="0" parTransId="{455294FE-A552-4717-B852-ABF76CBAF497}" sibTransId="{0A916A0B-2BA3-4BE1-ABF7-FB7CD842C723}"/>
    <dgm:cxn modelId="{8CA31FBF-1004-4E28-BB65-EE9FC48B2D6B}" type="presOf" srcId="{E021953C-85DA-493E-9136-BA481F208B15}" destId="{E6CC5095-E51D-4AC1-995F-43E546E251A5}" srcOrd="0" destOrd="0" presId="urn:microsoft.com/office/officeart/2005/8/layout/hList1"/>
    <dgm:cxn modelId="{635766C1-5155-498D-BEE2-F39AE0FE0592}" type="presOf" srcId="{5D06512E-1E66-4BC7-B4A7-7B7BFDDFE749}" destId="{0F765D04-25A5-4FF3-8872-9CF9E3FB4F27}" srcOrd="0" destOrd="0" presId="urn:microsoft.com/office/officeart/2005/8/layout/hList1"/>
    <dgm:cxn modelId="{9B7D3AC8-B2F7-4826-9088-517496FCB024}" srcId="{AEDCECE3-E3DF-4846-918D-BE6D175A5ED3}" destId="{957D88AC-DA56-46AF-9188-E34AFBC2DA7C}" srcOrd="1" destOrd="0" parTransId="{ACD3318A-2F51-4349-8270-7A1C15658C29}" sibTransId="{B6DCEF4F-2351-4B1D-B52B-DE4F1B255163}"/>
    <dgm:cxn modelId="{9C8544C8-5A58-446F-A5CC-F647FA34654B}" type="presOf" srcId="{9EE2E6DD-82E5-4054-A320-CEADC209A27F}" destId="{7AE9C6CD-9B4E-4D52-B7C4-C5FA6A276A27}" srcOrd="0" destOrd="0" presId="urn:microsoft.com/office/officeart/2005/8/layout/hList1"/>
    <dgm:cxn modelId="{19C57AD2-23D0-47B6-B527-04B9E98396DA}" type="presOf" srcId="{277C3C5A-DD0B-4301-ADB9-9FBA1F7585F8}" destId="{A2623CCC-F473-40A0-9848-4A71DA863006}" srcOrd="0" destOrd="0" presId="urn:microsoft.com/office/officeart/2005/8/layout/hList1"/>
    <dgm:cxn modelId="{5B3E0FD4-F8A7-48A7-8A63-DCE97A457449}" type="presOf" srcId="{AEDCECE3-E3DF-4846-918D-BE6D175A5ED3}" destId="{34639BE1-41E6-4419-B4F6-400DD25E3F05}" srcOrd="0" destOrd="0" presId="urn:microsoft.com/office/officeart/2005/8/layout/hList1"/>
    <dgm:cxn modelId="{89EC28F2-18DD-4DAC-B60B-A19BB4FDC933}" srcId="{9EE2E6DD-82E5-4054-A320-CEADC209A27F}" destId="{5D06512E-1E66-4BC7-B4A7-7B7BFDDFE749}" srcOrd="2" destOrd="0" parTransId="{3B29E804-0173-4C25-A8AD-29180FBBBBA3}" sibTransId="{BEE4BD76-1F87-4CB2-ADBA-1BC0E317A359}"/>
    <dgm:cxn modelId="{9C457DF7-D8A9-4BD1-A4D3-59B4D86BA4C6}" srcId="{277C3C5A-DD0B-4301-ADB9-9FBA1F7585F8}" destId="{335F79F9-ADCB-463D-9586-31EA47784356}" srcOrd="1" destOrd="0" parTransId="{316EF7E5-7908-413F-82A4-5555D56A1FC5}" sibTransId="{33D44625-9867-440D-81E0-3DC4B68E34F9}"/>
    <dgm:cxn modelId="{C263F2FD-A88B-4E09-B7DB-EF79ADA66EA5}" srcId="{5D06512E-1E66-4BC7-B4A7-7B7BFDDFE749}" destId="{9EA42190-7514-48DD-A6A9-34FBBABFA978}" srcOrd="0" destOrd="0" parTransId="{D3C32523-B672-4DD9-9710-82B1C0C6694E}" sibTransId="{F7EE378A-B377-4D5E-A2A1-939A908F11E9}"/>
    <dgm:cxn modelId="{ECF26F0A-FB2A-4021-8A40-923BDC52FCCC}" type="presParOf" srcId="{7AE9C6CD-9B4E-4D52-B7C4-C5FA6A276A27}" destId="{50713509-44FB-480B-A412-1EFDD5C6BD6D}" srcOrd="0" destOrd="0" presId="urn:microsoft.com/office/officeart/2005/8/layout/hList1"/>
    <dgm:cxn modelId="{C6BF2202-B6FD-46D0-A393-342F3179CBA4}" type="presParOf" srcId="{50713509-44FB-480B-A412-1EFDD5C6BD6D}" destId="{34639BE1-41E6-4419-B4F6-400DD25E3F05}" srcOrd="0" destOrd="0" presId="urn:microsoft.com/office/officeart/2005/8/layout/hList1"/>
    <dgm:cxn modelId="{995E241F-19C4-4D3C-9424-A21945DE84E1}" type="presParOf" srcId="{50713509-44FB-480B-A412-1EFDD5C6BD6D}" destId="{4E3C1424-C30B-4F96-83E5-ED3DAA812A4F}" srcOrd="1" destOrd="0" presId="urn:microsoft.com/office/officeart/2005/8/layout/hList1"/>
    <dgm:cxn modelId="{6AFC4D61-04F2-4C70-88F0-490247F39602}" type="presParOf" srcId="{7AE9C6CD-9B4E-4D52-B7C4-C5FA6A276A27}" destId="{1F303AB2-308F-4200-A00C-33B40E6AEE13}" srcOrd="1" destOrd="0" presId="urn:microsoft.com/office/officeart/2005/8/layout/hList1"/>
    <dgm:cxn modelId="{AC5EC7CB-9A70-4EEB-A7B6-F87240321393}" type="presParOf" srcId="{7AE9C6CD-9B4E-4D52-B7C4-C5FA6A276A27}" destId="{FEEC8983-C30E-4E36-9E9D-05CC1B8237AB}" srcOrd="2" destOrd="0" presId="urn:microsoft.com/office/officeart/2005/8/layout/hList1"/>
    <dgm:cxn modelId="{DF27A58F-61D5-4EF5-8640-E615267314BD}" type="presParOf" srcId="{FEEC8983-C30E-4E36-9E9D-05CC1B8237AB}" destId="{A2623CCC-F473-40A0-9848-4A71DA863006}" srcOrd="0" destOrd="0" presId="urn:microsoft.com/office/officeart/2005/8/layout/hList1"/>
    <dgm:cxn modelId="{369ACA3F-D48A-4E69-9AFD-29329CBBE463}" type="presParOf" srcId="{FEEC8983-C30E-4E36-9E9D-05CC1B8237AB}" destId="{E6CC5095-E51D-4AC1-995F-43E546E251A5}" srcOrd="1" destOrd="0" presId="urn:microsoft.com/office/officeart/2005/8/layout/hList1"/>
    <dgm:cxn modelId="{08D40152-6FC8-44D1-A415-109BBEF0BAF5}" type="presParOf" srcId="{7AE9C6CD-9B4E-4D52-B7C4-C5FA6A276A27}" destId="{8303B5FC-3D00-4DC3-9846-4E0992BE90E6}" srcOrd="3" destOrd="0" presId="urn:microsoft.com/office/officeart/2005/8/layout/hList1"/>
    <dgm:cxn modelId="{1CF60CF5-7032-45AA-BE0B-7A1A1A2FEAA3}" type="presParOf" srcId="{7AE9C6CD-9B4E-4D52-B7C4-C5FA6A276A27}" destId="{F3449B9F-497A-4CBE-91DF-3221E5D8BCF9}" srcOrd="4" destOrd="0" presId="urn:microsoft.com/office/officeart/2005/8/layout/hList1"/>
    <dgm:cxn modelId="{EEE106A5-4C52-480D-9FAC-27DD52EF0CA1}" type="presParOf" srcId="{F3449B9F-497A-4CBE-91DF-3221E5D8BCF9}" destId="{0F765D04-25A5-4FF3-8872-9CF9E3FB4F27}" srcOrd="0" destOrd="0" presId="urn:microsoft.com/office/officeart/2005/8/layout/hList1"/>
    <dgm:cxn modelId="{92464AF5-5CF4-4624-B8BD-030AF649A409}" type="presParOf" srcId="{F3449B9F-497A-4CBE-91DF-3221E5D8BCF9}" destId="{4FF67015-B00B-48DF-BA50-7CEA03922E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5BB88-9F72-4BAC-8E7A-6861CBE5ADD4}">
      <dsp:nvSpPr>
        <dsp:cNvPr id="0" name=""/>
        <dsp:cNvSpPr/>
      </dsp:nvSpPr>
      <dsp:spPr>
        <a:xfrm>
          <a:off x="0" y="572071"/>
          <a:ext cx="3574108" cy="190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90" tIns="458216" rIns="27739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What if we observe Phenotype = 10?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What if we observe gene A = 4?</a:t>
          </a:r>
        </a:p>
      </dsp:txBody>
      <dsp:txXfrm>
        <a:off x="0" y="572071"/>
        <a:ext cx="3574108" cy="1905750"/>
      </dsp:txXfrm>
    </dsp:sp>
    <dsp:sp modelId="{83832894-3A52-438C-A1D6-8CE9CF11A1E1}">
      <dsp:nvSpPr>
        <dsp:cNvPr id="0" name=""/>
        <dsp:cNvSpPr/>
      </dsp:nvSpPr>
      <dsp:spPr>
        <a:xfrm>
          <a:off x="178705" y="247351"/>
          <a:ext cx="250187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65" tIns="0" rIns="9456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Predictive Models</a:t>
          </a:r>
        </a:p>
      </dsp:txBody>
      <dsp:txXfrm>
        <a:off x="210408" y="279054"/>
        <a:ext cx="2438469" cy="586034"/>
      </dsp:txXfrm>
    </dsp:sp>
    <dsp:sp modelId="{0E73B782-78EE-42F2-9571-E354139CA33A}">
      <dsp:nvSpPr>
        <dsp:cNvPr id="0" name=""/>
        <dsp:cNvSpPr/>
      </dsp:nvSpPr>
      <dsp:spPr>
        <a:xfrm>
          <a:off x="0" y="2921342"/>
          <a:ext cx="3574108" cy="190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90" tIns="458216" rIns="27739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What if we inhibit gene A?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What if patient X did not have gene B?</a:t>
          </a:r>
        </a:p>
      </dsp:txBody>
      <dsp:txXfrm>
        <a:off x="0" y="2921342"/>
        <a:ext cx="3574108" cy="1905750"/>
      </dsp:txXfrm>
    </dsp:sp>
    <dsp:sp modelId="{E7694C73-CE6F-40C6-B764-98951021BE84}">
      <dsp:nvSpPr>
        <dsp:cNvPr id="0" name=""/>
        <dsp:cNvSpPr/>
      </dsp:nvSpPr>
      <dsp:spPr>
        <a:xfrm>
          <a:off x="178705" y="2596621"/>
          <a:ext cx="2501875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65" tIns="0" rIns="9456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Causal Models</a:t>
          </a:r>
        </a:p>
      </dsp:txBody>
      <dsp:txXfrm>
        <a:off x="210408" y="2628324"/>
        <a:ext cx="2438469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FEC53-287A-423C-8810-4FDE5C9BD746}">
      <dsp:nvSpPr>
        <dsp:cNvPr id="0" name=""/>
        <dsp:cNvSpPr/>
      </dsp:nvSpPr>
      <dsp:spPr>
        <a:xfrm>
          <a:off x="1648" y="59463"/>
          <a:ext cx="678293" cy="678293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D506A-BC0A-4060-8A26-086C71C8A40A}">
      <dsp:nvSpPr>
        <dsp:cNvPr id="0" name=""/>
        <dsp:cNvSpPr/>
      </dsp:nvSpPr>
      <dsp:spPr>
        <a:xfrm>
          <a:off x="69477" y="127292"/>
          <a:ext cx="542634" cy="5426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B4325-3F19-4FC8-A73F-665B0844CD1B}">
      <dsp:nvSpPr>
        <dsp:cNvPr id="0" name=""/>
        <dsp:cNvSpPr/>
      </dsp:nvSpPr>
      <dsp:spPr>
        <a:xfrm rot="16200000">
          <a:off x="-778389" y="1585623"/>
          <a:ext cx="1967051" cy="406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/>
        </a:p>
      </dsp:txBody>
      <dsp:txXfrm>
        <a:off x="-778389" y="1585623"/>
        <a:ext cx="1967051" cy="406976"/>
      </dsp:txXfrm>
    </dsp:sp>
    <dsp:sp modelId="{AAF1020B-F328-4517-8C2C-D0AA21B0C782}">
      <dsp:nvSpPr>
        <dsp:cNvPr id="0" name=""/>
        <dsp:cNvSpPr/>
      </dsp:nvSpPr>
      <dsp:spPr>
        <a:xfrm>
          <a:off x="476453" y="59463"/>
          <a:ext cx="3120760" cy="2713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600" kern="1200" dirty="0"/>
            <a:t>Published at ECAI 2023</a:t>
          </a:r>
        </a:p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+mj-lt"/>
            <a:buNone/>
          </a:pPr>
          <a:r>
            <a:rPr lang="en-GB" sz="1600" kern="1200" dirty="0"/>
            <a:t>Learn a causal Graph while fitting a neural network</a:t>
          </a:r>
        </a:p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+mj-lt"/>
            <a:buNone/>
          </a:pPr>
          <a:r>
            <a:rPr lang="en-GB" sz="1600" kern="1200" dirty="0"/>
            <a:t>Expose the learned graph to SMEs and allow them to modify it</a:t>
          </a:r>
        </a:p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+mj-lt"/>
            <a:buNone/>
          </a:pPr>
          <a:r>
            <a:rPr lang="en-GB" sz="1600" kern="1200" dirty="0"/>
            <a:t>Inject the graph back into the NN</a:t>
          </a:r>
        </a:p>
      </dsp:txBody>
      <dsp:txXfrm>
        <a:off x="476453" y="59463"/>
        <a:ext cx="3120760" cy="2713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FEC53-287A-423C-8810-4FDE5C9BD746}">
      <dsp:nvSpPr>
        <dsp:cNvPr id="0" name=""/>
        <dsp:cNvSpPr/>
      </dsp:nvSpPr>
      <dsp:spPr>
        <a:xfrm>
          <a:off x="1219" y="1382"/>
          <a:ext cx="707333" cy="707333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D506A-BC0A-4060-8A26-086C71C8A40A}">
      <dsp:nvSpPr>
        <dsp:cNvPr id="0" name=""/>
        <dsp:cNvSpPr/>
      </dsp:nvSpPr>
      <dsp:spPr>
        <a:xfrm>
          <a:off x="71953" y="72116"/>
          <a:ext cx="565866" cy="5658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B4325-3F19-4FC8-A73F-665B0844CD1B}">
      <dsp:nvSpPr>
        <dsp:cNvPr id="0" name=""/>
        <dsp:cNvSpPr/>
      </dsp:nvSpPr>
      <dsp:spPr>
        <a:xfrm rot="16200000">
          <a:off x="-812213" y="1592883"/>
          <a:ext cx="2051267" cy="42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/>
        </a:p>
      </dsp:txBody>
      <dsp:txXfrm>
        <a:off x="-812213" y="1592883"/>
        <a:ext cx="2051267" cy="424400"/>
      </dsp:txXfrm>
    </dsp:sp>
    <dsp:sp modelId="{AAF1020B-F328-4517-8C2C-D0AA21B0C782}">
      <dsp:nvSpPr>
        <dsp:cNvPr id="0" name=""/>
        <dsp:cNvSpPr/>
      </dsp:nvSpPr>
      <dsp:spPr>
        <a:xfrm>
          <a:off x="496353" y="1382"/>
          <a:ext cx="3101289" cy="282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600" kern="1200" dirty="0"/>
            <a:t>Published at KR 2024</a:t>
          </a:r>
        </a:p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+mj-lt"/>
            <a:buNone/>
          </a:pPr>
          <a:r>
            <a:rPr lang="en-GB" sz="1600" kern="1200" dirty="0"/>
            <a:t>Represent DAGs and d-Separation in ABA</a:t>
          </a:r>
        </a:p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+mj-lt"/>
            <a:buNone/>
          </a:pPr>
          <a:r>
            <a:rPr lang="en-GB" sz="1600" kern="1200" dirty="0"/>
            <a:t>Allow external knowledge to be input into the framework</a:t>
          </a:r>
        </a:p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+mj-lt"/>
            <a:buNone/>
          </a:pPr>
          <a:r>
            <a:rPr lang="en-GB" sz="1600" kern="1200" dirty="0"/>
            <a:t>Guarantee consistency of output DAG with a subset of the input</a:t>
          </a:r>
        </a:p>
      </dsp:txBody>
      <dsp:txXfrm>
        <a:off x="496353" y="1382"/>
        <a:ext cx="3101289" cy="28293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FEC53-287A-423C-8810-4FDE5C9BD746}">
      <dsp:nvSpPr>
        <dsp:cNvPr id="0" name=""/>
        <dsp:cNvSpPr/>
      </dsp:nvSpPr>
      <dsp:spPr>
        <a:xfrm>
          <a:off x="2013" y="1382"/>
          <a:ext cx="707333" cy="707333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D506A-BC0A-4060-8A26-086C71C8A40A}">
      <dsp:nvSpPr>
        <dsp:cNvPr id="0" name=""/>
        <dsp:cNvSpPr/>
      </dsp:nvSpPr>
      <dsp:spPr>
        <a:xfrm>
          <a:off x="72746" y="72116"/>
          <a:ext cx="565866" cy="56586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B4325-3F19-4FC8-A73F-665B0844CD1B}">
      <dsp:nvSpPr>
        <dsp:cNvPr id="0" name=""/>
        <dsp:cNvSpPr/>
      </dsp:nvSpPr>
      <dsp:spPr>
        <a:xfrm rot="16200000">
          <a:off x="-811420" y="1592883"/>
          <a:ext cx="2051267" cy="42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/>
        </a:p>
      </dsp:txBody>
      <dsp:txXfrm>
        <a:off x="-811420" y="1592883"/>
        <a:ext cx="2051267" cy="424400"/>
      </dsp:txXfrm>
    </dsp:sp>
    <dsp:sp modelId="{AAF1020B-F328-4517-8C2C-D0AA21B0C782}">
      <dsp:nvSpPr>
        <dsp:cNvPr id="0" name=""/>
        <dsp:cNvSpPr/>
      </dsp:nvSpPr>
      <dsp:spPr>
        <a:xfrm>
          <a:off x="497146" y="1382"/>
          <a:ext cx="3101289" cy="282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1600" kern="1200" dirty="0"/>
            <a:t>Published at </a:t>
          </a:r>
          <a:r>
            <a:rPr lang="en-GB" sz="1600" kern="1200" dirty="0" err="1"/>
            <a:t>CLeaR</a:t>
          </a:r>
          <a:r>
            <a:rPr lang="en-GB" sz="1600" kern="1200" dirty="0"/>
            <a:t> 2025</a:t>
          </a:r>
        </a:p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+mj-lt"/>
            <a:buNone/>
          </a:pPr>
          <a:r>
            <a:rPr lang="en-GB" sz="1600" kern="1200" dirty="0"/>
            <a:t>Learn a causal graph with asymptotic guarantees</a:t>
          </a:r>
        </a:p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+mj-lt"/>
            <a:buNone/>
          </a:pPr>
          <a:r>
            <a:rPr lang="en-GB" sz="1600" kern="1200" dirty="0"/>
            <a:t>Identify colliders given a skeleton using Shapley Values</a:t>
          </a:r>
        </a:p>
        <a:p>
          <a:pPr marL="180000" lvl="0" indent="0" algn="l" defTabSz="7112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+mj-lt"/>
            <a:buNone/>
          </a:pPr>
          <a:r>
            <a:rPr lang="en-GB" sz="1600" kern="1200" dirty="0"/>
            <a:t>Embed the decision rule into the PC algorithm</a:t>
          </a:r>
        </a:p>
      </dsp:txBody>
      <dsp:txXfrm>
        <a:off x="497146" y="1382"/>
        <a:ext cx="3101289" cy="28293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39BE1-41E6-4419-B4F6-400DD25E3F05}">
      <dsp:nvSpPr>
        <dsp:cNvPr id="0" name=""/>
        <dsp:cNvSpPr/>
      </dsp:nvSpPr>
      <dsp:spPr>
        <a:xfrm>
          <a:off x="3606" y="339398"/>
          <a:ext cx="3516436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Contestable</a:t>
          </a:r>
          <a:r>
            <a:rPr lang="en-GB" sz="2700" kern="1200" baseline="0" dirty="0"/>
            <a:t> NN</a:t>
          </a:r>
          <a:endParaRPr lang="en-GB" sz="2700" kern="1200" dirty="0"/>
        </a:p>
      </dsp:txBody>
      <dsp:txXfrm>
        <a:off x="3606" y="339398"/>
        <a:ext cx="3516436" cy="777600"/>
      </dsp:txXfrm>
    </dsp:sp>
    <dsp:sp modelId="{4E3C1424-C30B-4F96-83E5-ED3DAA812A4F}">
      <dsp:nvSpPr>
        <dsp:cNvPr id="0" name=""/>
        <dsp:cNvSpPr/>
      </dsp:nvSpPr>
      <dsp:spPr>
        <a:xfrm>
          <a:off x="3606" y="1116998"/>
          <a:ext cx="3516436" cy="34092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solidFill>
                <a:schemeClr val="accent1"/>
              </a:solidFill>
            </a:rPr>
            <a:t>Method &amp; Process to align NNs to SMEs’ causal view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solidFill>
                <a:schemeClr val="accent3"/>
              </a:solidFill>
            </a:rPr>
            <a:t>Future: human studies, indirect effects, counterfactual reasoning</a:t>
          </a:r>
        </a:p>
      </dsp:txBody>
      <dsp:txXfrm>
        <a:off x="3606" y="1116998"/>
        <a:ext cx="3516436" cy="3409289"/>
      </dsp:txXfrm>
    </dsp:sp>
    <dsp:sp modelId="{A2623CCC-F473-40A0-9848-4A71DA863006}">
      <dsp:nvSpPr>
        <dsp:cNvPr id="0" name=""/>
        <dsp:cNvSpPr/>
      </dsp:nvSpPr>
      <dsp:spPr>
        <a:xfrm>
          <a:off x="4012344" y="339398"/>
          <a:ext cx="3516436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Shapley-PC</a:t>
          </a:r>
        </a:p>
      </dsp:txBody>
      <dsp:txXfrm>
        <a:off x="4012344" y="339398"/>
        <a:ext cx="3516436" cy="777600"/>
      </dsp:txXfrm>
    </dsp:sp>
    <dsp:sp modelId="{E6CC5095-E51D-4AC1-995F-43E546E251A5}">
      <dsp:nvSpPr>
        <dsp:cNvPr id="0" name=""/>
        <dsp:cNvSpPr/>
      </dsp:nvSpPr>
      <dsp:spPr>
        <a:xfrm>
          <a:off x="4012344" y="1116998"/>
          <a:ext cx="3516436" cy="34092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solidFill>
                <a:schemeClr val="accent1"/>
              </a:solidFill>
            </a:rPr>
            <a:t>Method to improve robustness of causal discovery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solidFill>
                <a:schemeClr val="accent3"/>
              </a:solidFill>
            </a:rPr>
            <a:t>Future: extend to other phases of PC, handle latent confounders, and score methods</a:t>
          </a:r>
        </a:p>
      </dsp:txBody>
      <dsp:txXfrm>
        <a:off x="4012344" y="1116998"/>
        <a:ext cx="3516436" cy="3409289"/>
      </dsp:txXfrm>
    </dsp:sp>
    <dsp:sp modelId="{0F765D04-25A5-4FF3-8872-9CF9E3FB4F27}">
      <dsp:nvSpPr>
        <dsp:cNvPr id="0" name=""/>
        <dsp:cNvSpPr/>
      </dsp:nvSpPr>
      <dsp:spPr>
        <a:xfrm>
          <a:off x="8021081" y="339398"/>
          <a:ext cx="3516436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Causal ABA</a:t>
          </a:r>
        </a:p>
      </dsp:txBody>
      <dsp:txXfrm>
        <a:off x="8021081" y="339398"/>
        <a:ext cx="3516436" cy="777600"/>
      </dsp:txXfrm>
    </dsp:sp>
    <dsp:sp modelId="{4FF67015-B00B-48DF-BA50-7CEA03922EAB}">
      <dsp:nvSpPr>
        <dsp:cNvPr id="0" name=""/>
        <dsp:cNvSpPr/>
      </dsp:nvSpPr>
      <dsp:spPr>
        <a:xfrm>
          <a:off x="8021081" y="1116998"/>
          <a:ext cx="3516436" cy="34092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solidFill>
                <a:schemeClr val="accent1"/>
              </a:solidFill>
            </a:rPr>
            <a:t>Method to increase consistency guarantees and allow contestability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solidFill>
                <a:schemeClr val="accent3"/>
              </a:solidFill>
            </a:rPr>
            <a:t>Future: scalability, latent confounders, human studies</a:t>
          </a:r>
          <a:endParaRPr lang="en-GB" sz="2700" kern="1200" dirty="0"/>
        </a:p>
      </dsp:txBody>
      <dsp:txXfrm>
        <a:off x="8021081" y="1116998"/>
        <a:ext cx="3516436" cy="3409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0D2A8-8F95-47C2-ABE1-A779F5A43C98}" type="datetimeFigureOut">
              <a:rPr lang="en-US" smtClean="0"/>
              <a:t>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663E2-27CE-4C79-91D3-7F5C4262D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C53F61BD-18EB-B863-761D-89639D880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0333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F7CE-9E6E-481B-A5C9-69F204558D36}" type="datetime1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46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BD63-A7A6-4DB7-9106-4254D4859FB7}" type="datetime1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638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00" y="1394619"/>
            <a:ext cx="11540763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CF-30B0-44AF-BDF4-A397B2FC58AF}" type="datetime1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B454FF-7060-E11B-6122-C9D16BC0604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2610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6F8-9229-4735-AC2D-8909B15FDE18}" type="datetime1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585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ACCE-1FC3-40A2-B2A8-007582054A13}" type="datetime1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1959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2" y="252000"/>
            <a:ext cx="11541025" cy="3780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232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325" y="1394619"/>
            <a:ext cx="5583238" cy="4866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2B85-8FDB-479D-9CEA-FCAA44DE9327}" type="datetime1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E5619CB-8093-9292-D19B-3E145BB563F3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776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E1B1-36ED-4A39-80D6-6309198D98FD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5608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AF34-711C-43F9-8B8D-A8B55C276F91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636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EAF0-DA17-4322-B069-F8A6627C5353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3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96397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6562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B1273F-0B9B-4FDD-4203-5D0C87B419D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2480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90E-2DBB-4EA6-9B21-43E773446731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0667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3CC0732-2E95-AE1D-13E5-F7FFC7BB0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2648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D71A-DE66-4239-A578-14F877158B07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9803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Caption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23E2-CB33-A043-EFAE-5E5920AB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07086-8168-2FFB-8A6A-847C21CE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2ACE-2583-4EC5-B5B2-6F414CC6203A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319C-1022-A0DE-5680-6E6F7A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01DCF-BF44-5758-3698-4817118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DDBB1C-FCE2-459F-CD23-42AF9E169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93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4B46C-0DDC-167C-514E-EB0FCC3E4B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76876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354167-3149-957E-9D9F-B30D040141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35258" y="3429000"/>
            <a:ext cx="3600000" cy="2832100"/>
          </a:xfrm>
        </p:spPr>
        <p:txBody>
          <a:bodyPr/>
          <a:lstStyle>
            <a:lvl1pPr rtl="0">
              <a:defRPr sz="1800"/>
            </a:lvl1pPr>
            <a:lvl2pPr rtl="0">
              <a:defRPr sz="1800"/>
            </a:lvl2pPr>
            <a:lvl3pPr rtl="0">
              <a:defRPr sz="1800"/>
            </a:lvl3pPr>
            <a:lvl4pPr rtl="0">
              <a:defRPr sz="1800"/>
            </a:lvl4pPr>
            <a:lvl5pPr rtl="0"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AD979-9E36-27D3-D861-472A37C9B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8490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A925AEF-9705-43FC-B311-1B9A5C87248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6876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1EBAC93-1C14-C84A-FF75-AC90D6C8A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35261" y="1394619"/>
            <a:ext cx="3600000" cy="183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6EB687B-5D2E-6018-5C19-6211E4ADBA8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315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A056-ED35-4CE0-AA45-D67C04E93BA7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448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042-27DF-420A-926E-EB88853155B5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539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819"/>
            <a:ext cx="9984000" cy="5933281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C1C2-8129-4E97-87F0-E08C0B587E32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1924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41CF-A3E3-C272-C94C-947AC89C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2" y="327025"/>
            <a:ext cx="9984000" cy="593407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80FA7-D3DB-DCE0-62D3-E92CDF5E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A3EF28-7739-46B9-86F2-D875BD7639C1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FF8CC-E316-E641-C9CE-DF3DAA8A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F5865-014C-FA86-09B0-6C05A0B6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8D6E0-472D-9B14-F3A6-BC2F23E87040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46774957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1ECD-32C4-490C-8994-6806BA7108A2}" type="datetime1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9607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E14-FD47-4B10-A03B-EAA6F226A1B8}" type="datetime1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578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AD4-68E5-D832-D55C-9ACFCD15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6A3C-2E80-4E72-8779-1BD1E79D0A34}" type="datetime1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EA1B-04BA-0493-81EB-3E7823E1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22947-0466-77E3-9884-7FFF54F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A24D7B-41EB-9794-42AE-564F668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4EAC6AD-293C-6C12-F9F6-48F5FCB0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75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80361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EE2EA-C029-0AE3-B18F-CB5D823C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220C41-C684-431F-917E-5A480C3BEC6B}" type="datetime1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AA3B-FC1A-1DAF-C282-4ED6FC74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8A0A1-4076-F926-D730-16EF8BBD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70A2-A3C6-29D0-1DEB-4D8F9283B18B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2710C7-980D-1529-A1C4-D0B914429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5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1609BCD-EF9A-DF89-AAD2-167090C57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5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9952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0C35C447-372A-2538-9C02-9DA22221296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FF1AFD2-F993-B30A-2282-C04F1F65A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F13F474-91EA-0185-733B-62682BD9F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7072C05-B626-BAF9-5316-96EAB0242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C6EA6C6-1057-DAC8-2609-B6EB51B723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E258757-AB3A-DE10-FDFE-35B9588E9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4360D36-2B50-3114-9CB9-4BEE96BCCE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1B032D16-0F2B-1DEC-D92A-ACAF24C07B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3923343-4541-4792-ADC5-E6333E98D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802863CF-25C1-DECF-F640-C736ECDB9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23E9086-C2CE-8088-D447-C4845430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22D6F08-46E5-5EA7-E3A2-67645E5C7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8972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C78A-248A-4BCC-80A2-3B18CBD26F48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3963589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CFB-20AD-4B1C-AAC9-102EE53A0F91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20639597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B8FD-DA2D-43C1-B787-04E6AD62F6F7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2399BF-03C9-B24E-A780-BE7CD263C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558367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D02234B-F0AA-AEA6-E636-52276BDE0E8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558367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D7AD65-3E40-A55B-332E-BB6300B58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5800" y="1394619"/>
            <a:ext cx="558367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90AF79-7BDC-6C86-6328-5E1E4E4A08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7332222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A255-0F19-4B35-A8B1-E76F2DC36DFF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53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DB35-380B-415D-AFF8-D72BCF00ED5C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90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ur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C0F7-672E-4E40-A329-D7CDC7103C7B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2200" y="327819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20BEAE3-D117-6A35-4CA0-AD8A32FA8A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588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A380118A-A6AE-E8BE-5470-901DF79D51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2200" y="3336100"/>
            <a:ext cx="3744000" cy="2925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611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AD228-3D70-450C-8495-FD431AF61E80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0496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5FA8-7390-4BE9-9D04-12E2FDFC0450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468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ine Images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8AF49-16CE-406A-8437-1F610F2462C1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800" y="1394619"/>
            <a:ext cx="3600000" cy="48664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920982-7B93-FD28-69A5-DDD95FFDB9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7588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4F7D26A6-576F-735A-7429-EDF64293F6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804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CAACF40-E2EE-B805-06BA-00FF4664A1A7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3600000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0D226BA-B259-18A4-2510-39AFB57E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3600000" cy="37804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BF8A661-BC32-12AC-2F2D-D852D8FEEC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0200" y="327028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24D9351-99D0-9E5B-7115-9BACEF47F4E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75880" y="2331064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7E1A1E6C-1250-255D-C128-8D998573C3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804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07F7AF8-8070-56D1-C887-AB07C4710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00200" y="23310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CCCE168-E156-6A02-DEEC-8F9AC2E8B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7588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935D5F28-4EFB-7DB6-B73E-ECA9F671D62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3804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EBE80ECC-3276-2379-3DA7-E599F908B35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00200" y="4335100"/>
            <a:ext cx="2466000" cy="1926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541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6A01-CF2D-4F67-82B1-379B0F87DB45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395530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14C7637-5E21-BDDB-D675-718E58535D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57B56D4-851E-7242-EAB1-CD5B53E8B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25FF1F4-36F0-A184-7B99-8F5F4A49C8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198715B-A90B-9B06-A055-401A84B09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D2E04D5-A2EE-135D-A8C9-6E695F9BCF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8CE0DC1F-799B-3F7A-3A71-D20337A47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8EAEE22-055F-6869-D50D-D9C8C9082F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EADAC67C-850F-96D3-0962-09E1B4CC3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683187A0-2E68-170D-55EF-0FA20E7A7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AE7C5DD9-4903-8E37-9C71-518439271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8291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98B2-39F3-4482-8D95-B0CE74665A41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64018343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41F5B-04C6-4853-BC41-C56BA30AF68D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6232" y="327819"/>
            <a:ext cx="558323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146EC-D096-3118-B564-94943B4AAE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8087009-76FB-8577-E442-4BA57C9BC40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0831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97450929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16AB-9439-4D9A-BD6D-B35D5FE54A68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78587760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D01-8EA1-40E6-9362-321C07F29BFE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4084216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5BD5-0640-F2F6-890F-9A43357F8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8118F-1BF5-4677-B5CB-BAC1F7F2B486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6E09A-8977-E57B-72B5-46534AF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44FC8-3717-4FAD-3024-9B9DB607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7D2B8-AE4F-2293-866D-13361A0A4A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1761" y="327819"/>
            <a:ext cx="5574008" cy="593328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9D81BEA-7EB3-2BC8-30E0-0E8C91FA23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9D4F2-8CDC-D853-BB4E-3D1330CD34A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6593" y="328613"/>
            <a:ext cx="5583670" cy="5932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an icon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7827781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BF5B-C155-443B-9F16-E42C6377396D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0675283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AB0F-5B7F-4B65-853A-D29F64CFE04A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11599155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56E3-49F4-0F54-ECD1-833CCCC1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CF73-138C-42D3-B173-CF13BA48EB4A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7AF09-A289-B391-8698-2A678677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67CF9-6C56-BF00-C251-8AA14203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232" y="327819"/>
            <a:ext cx="11541025" cy="593328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94B053A-20C0-FAD5-8DBE-F33035C94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2057" y="6393657"/>
            <a:ext cx="2743200" cy="137319"/>
          </a:xfrm>
        </p:spPr>
        <p:txBody>
          <a:bodyPr/>
          <a:lstStyle>
            <a:lvl1pPr>
              <a:defRPr sz="850">
                <a:solidFill>
                  <a:schemeClr val="accent1"/>
                </a:solidFill>
              </a:defRPr>
            </a:lvl1pPr>
            <a:lvl2pPr>
              <a:defRPr sz="850">
                <a:solidFill>
                  <a:schemeClr val="accent1"/>
                </a:solidFill>
              </a:defRPr>
            </a:lvl2pPr>
            <a:lvl3pPr>
              <a:defRPr sz="850">
                <a:solidFill>
                  <a:schemeClr val="accent1"/>
                </a:solidFill>
              </a:defRPr>
            </a:lvl3pPr>
            <a:lvl4pPr>
              <a:defRPr sz="850">
                <a:solidFill>
                  <a:schemeClr val="accent1"/>
                </a:solidFill>
              </a:defRPr>
            </a:lvl4pPr>
            <a:lvl5pPr>
              <a:defRPr sz="8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Image 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5968501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54C307-7FD2-615A-261A-9396C9B3C6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"/>
            <a:ext cx="12193489" cy="68579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3340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1489990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98F30683-44FB-4995-47C3-43A7DE5523C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7A24E86-91AA-6A9B-314A-752B77481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879B37A-F4A9-2DDA-3FC3-9FC52384AE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DABC58-132F-2F2F-EB5B-78B30A3D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FE51362-844C-B4F1-1A83-A287F312E9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E0F57AAB-C462-6A3A-9686-048341EA7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A0D371A-82CE-1829-AA32-FB790C7A60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A0DE082-4D8F-8158-56B4-AF85C4A0F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0CFB56-59E9-38CF-519A-B532B32547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B5434B5-DD4C-F988-6EBA-085A7DD49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9144000" cy="1847942"/>
          </a:xfrm>
        </p:spPr>
        <p:txBody>
          <a:bodyPr anchor="b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E34748E-CBEF-26E7-AB9F-696FA5D5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271" y="4383000"/>
            <a:ext cx="9144000" cy="1322348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8079AE91-4ABF-A9AC-DD3E-25CF3D141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99913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65854826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98C9DEC1-150C-501B-2DF1-6E2CB499B6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39A89AD-BEB6-79FD-8F05-4DF88E68F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33ED1C0-423D-3BA1-7D76-5AD063DB4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4321CB6-88B2-41D3-45AD-465FCCF9F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8DF50ED-77B5-2CCB-445E-BE59A74640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E46F43E-7289-80AB-2776-B413EE27E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C82D5C3-8445-8837-27CE-3B93EA4FA4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D962E7C-3E08-D166-19E4-74C492278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4041540-D57A-59CB-04E7-A52B58E1F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1169666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F1E4B3C-5470-00F2-B8CB-BB4906CF43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7D7A316D-6FA6-8EBE-A7B4-43071E70A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11C06CEA-028D-9197-2DEF-67878595AE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A93E8D-A827-0EF8-FC25-4EDF7B194E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F359F29-A6DD-FD4C-F807-701DEA41ED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2468BF6B-AEBB-4CAA-244D-9EBE80B9A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C60AC05-547F-FA65-604E-4ED4912EA9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632E58E-1400-1E6E-BB60-7A9B794F41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4D65D159-581D-F29B-BBD4-C1C5BACCEE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42501059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3A87AD45-2D2F-D96C-947C-BAE35BFEBE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11536292" cy="1272297"/>
            <a:chOff x="0" y="3473"/>
            <a:chExt cx="15360" cy="169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EDC35F-4F2D-B2A7-1ECD-0CF19D1AD2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7F4776F-4E5E-13DF-F11A-A6808FFFC9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A993AE1-6A24-5C17-7FE2-A16589D9C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7F8EF-CDAD-15A2-A361-88921E1CAF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90186DB-2300-A8AA-8FAD-2C609649A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1922286-E237-1114-3A54-E1731611D6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B4DA78C-0EF6-B05D-F2D2-EFEDA343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A00F92FE-6EB2-0D0E-BFC9-559AD1E7A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121612589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E1CB8A6-5DB1-3B99-A9F8-9597AF152C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819100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459D86-11D8-7A68-1B53-2B86FE4F7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18450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9815FA8-AE01-67BC-5B0D-996D4CDAD1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1AA775-4CCE-276F-2BCF-CDB5A9211F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0FDD9D0-D471-8D20-94AE-C3BC73F8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D6C2A08-9069-9582-5D59-A51210F8C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10C2D08-4FE4-C1FC-5226-E7A45B13D6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10D1AF-A77E-06AA-9B05-D1DD5EE830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8B53AE0-4719-5655-6BA0-0E7E9ECB8E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AD6D1E9-D44F-9A59-4CB4-033C25A77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58ED361-0E2C-77F6-2830-FBB60D746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74EB628-65B8-A8C0-3304-77AF961E9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17005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338719"/>
            <a:ext cx="9144000" cy="1828406"/>
          </a:xfrm>
        </p:spPr>
        <p:txBody>
          <a:bodyPr anchor="t"/>
          <a:lstStyle>
            <a:lvl1pPr algn="l"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49CC1682-CCAA-5EE1-585E-F7C4434F1C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271" y="327819"/>
            <a:ext cx="3972600" cy="438124"/>
            <a:chOff x="0" y="3473"/>
            <a:chExt cx="15360" cy="169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70403FB-3386-A0FE-3E9D-A2925EF0E8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261" y="3473"/>
              <a:ext cx="1099" cy="1694"/>
            </a:xfrm>
            <a:custGeom>
              <a:avLst/>
              <a:gdLst>
                <a:gd name="T0" fmla="*/ 0 w 1099"/>
                <a:gd name="T1" fmla="*/ 0 h 1694"/>
                <a:gd name="T2" fmla="*/ 0 w 1099"/>
                <a:gd name="T3" fmla="*/ 1694 h 1694"/>
                <a:gd name="T4" fmla="*/ 1099 w 1099"/>
                <a:gd name="T5" fmla="*/ 1694 h 1694"/>
                <a:gd name="T6" fmla="*/ 1099 w 1099"/>
                <a:gd name="T7" fmla="*/ 1397 h 1694"/>
                <a:gd name="T8" fmla="*/ 319 w 1099"/>
                <a:gd name="T9" fmla="*/ 1397 h 1694"/>
                <a:gd name="T10" fmla="*/ 319 w 1099"/>
                <a:gd name="T11" fmla="*/ 0 h 1694"/>
                <a:gd name="T12" fmla="*/ 0 w 1099"/>
                <a:gd name="T13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9" h="1694">
                  <a:moveTo>
                    <a:pt x="0" y="0"/>
                  </a:moveTo>
                  <a:lnTo>
                    <a:pt x="0" y="1694"/>
                  </a:lnTo>
                  <a:lnTo>
                    <a:pt x="1099" y="1694"/>
                  </a:lnTo>
                  <a:lnTo>
                    <a:pt x="1099" y="1397"/>
                  </a:lnTo>
                  <a:lnTo>
                    <a:pt x="319" y="1397"/>
                  </a:lnTo>
                  <a:lnTo>
                    <a:pt x="3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DC1DE-179E-04D4-B493-BF069DE85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02" y="3473"/>
              <a:ext cx="1535" cy="1694"/>
            </a:xfrm>
            <a:custGeom>
              <a:avLst/>
              <a:gdLst>
                <a:gd name="T0" fmla="*/ 556 w 1535"/>
                <a:gd name="T1" fmla="*/ 0 h 1694"/>
                <a:gd name="T2" fmla="*/ 0 w 1535"/>
                <a:gd name="T3" fmla="*/ 1694 h 1694"/>
                <a:gd name="T4" fmla="*/ 337 w 1535"/>
                <a:gd name="T5" fmla="*/ 1694 h 1694"/>
                <a:gd name="T6" fmla="*/ 453 w 1535"/>
                <a:gd name="T7" fmla="*/ 1321 h 1694"/>
                <a:gd name="T8" fmla="*/ 1083 w 1535"/>
                <a:gd name="T9" fmla="*/ 1321 h 1694"/>
                <a:gd name="T10" fmla="*/ 1197 w 1535"/>
                <a:gd name="T11" fmla="*/ 1694 h 1694"/>
                <a:gd name="T12" fmla="*/ 1535 w 1535"/>
                <a:gd name="T13" fmla="*/ 1694 h 1694"/>
                <a:gd name="T14" fmla="*/ 978 w 1535"/>
                <a:gd name="T15" fmla="*/ 0 h 1694"/>
                <a:gd name="T16" fmla="*/ 556 w 1535"/>
                <a:gd name="T17" fmla="*/ 0 h 1694"/>
                <a:gd name="T18" fmla="*/ 768 w 1535"/>
                <a:gd name="T19" fmla="*/ 301 h 1694"/>
                <a:gd name="T20" fmla="*/ 998 w 1535"/>
                <a:gd name="T21" fmla="*/ 1048 h 1694"/>
                <a:gd name="T22" fmla="*/ 536 w 1535"/>
                <a:gd name="T23" fmla="*/ 1048 h 1694"/>
                <a:gd name="T24" fmla="*/ 768 w 1535"/>
                <a:gd name="T25" fmla="*/ 301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5" h="1694">
                  <a:moveTo>
                    <a:pt x="556" y="0"/>
                  </a:moveTo>
                  <a:lnTo>
                    <a:pt x="0" y="1694"/>
                  </a:lnTo>
                  <a:lnTo>
                    <a:pt x="337" y="1694"/>
                  </a:lnTo>
                  <a:lnTo>
                    <a:pt x="453" y="1321"/>
                  </a:lnTo>
                  <a:lnTo>
                    <a:pt x="1083" y="1321"/>
                  </a:lnTo>
                  <a:lnTo>
                    <a:pt x="1197" y="1694"/>
                  </a:lnTo>
                  <a:lnTo>
                    <a:pt x="1535" y="1694"/>
                  </a:lnTo>
                  <a:lnTo>
                    <a:pt x="978" y="0"/>
                  </a:lnTo>
                  <a:lnTo>
                    <a:pt x="556" y="0"/>
                  </a:lnTo>
                  <a:close/>
                  <a:moveTo>
                    <a:pt x="768" y="301"/>
                  </a:moveTo>
                  <a:lnTo>
                    <a:pt x="998" y="1048"/>
                  </a:lnTo>
                  <a:lnTo>
                    <a:pt x="536" y="1048"/>
                  </a:lnTo>
                  <a:lnTo>
                    <a:pt x="768" y="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B9A68412-C85B-6332-8B98-2635795B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5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6 w 1113"/>
                <a:gd name="T5" fmla="*/ 297 h 1694"/>
                <a:gd name="T6" fmla="*/ 396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6 w 1113"/>
                <a:gd name="T17" fmla="*/ 1397 h 1694"/>
                <a:gd name="T18" fmla="*/ 716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6" y="297"/>
                  </a:lnTo>
                  <a:lnTo>
                    <a:pt x="396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6" y="1397"/>
                  </a:lnTo>
                  <a:lnTo>
                    <a:pt x="716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ECB875-34C4-65FF-6CDA-1356F6BC76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63" y="3473"/>
              <a:ext cx="1317" cy="1694"/>
            </a:xfrm>
            <a:custGeom>
              <a:avLst/>
              <a:gdLst>
                <a:gd name="T0" fmla="*/ 884 w 932"/>
                <a:gd name="T1" fmla="*/ 372 h 1199"/>
                <a:gd name="T2" fmla="*/ 442 w 932"/>
                <a:gd name="T3" fmla="*/ 0 h 1199"/>
                <a:gd name="T4" fmla="*/ 0 w 932"/>
                <a:gd name="T5" fmla="*/ 0 h 1199"/>
                <a:gd name="T6" fmla="*/ 0 w 932"/>
                <a:gd name="T7" fmla="*/ 1199 h 1199"/>
                <a:gd name="T8" fmla="*/ 227 w 932"/>
                <a:gd name="T9" fmla="*/ 1199 h 1199"/>
                <a:gd name="T10" fmla="*/ 227 w 932"/>
                <a:gd name="T11" fmla="*/ 755 h 1199"/>
                <a:gd name="T12" fmla="*/ 418 w 932"/>
                <a:gd name="T13" fmla="*/ 755 h 1199"/>
                <a:gd name="T14" fmla="*/ 450 w 932"/>
                <a:gd name="T15" fmla="*/ 755 h 1199"/>
                <a:gd name="T16" fmla="*/ 681 w 932"/>
                <a:gd name="T17" fmla="*/ 1199 h 1199"/>
                <a:gd name="T18" fmla="*/ 932 w 932"/>
                <a:gd name="T19" fmla="*/ 1199 h 1199"/>
                <a:gd name="T20" fmla="*/ 676 w 932"/>
                <a:gd name="T21" fmla="*/ 707 h 1199"/>
                <a:gd name="T22" fmla="*/ 884 w 932"/>
                <a:gd name="T23" fmla="*/ 372 h 1199"/>
                <a:gd name="T24" fmla="*/ 645 w 932"/>
                <a:gd name="T25" fmla="*/ 372 h 1199"/>
                <a:gd name="T26" fmla="*/ 418 w 932"/>
                <a:gd name="T27" fmla="*/ 562 h 1199"/>
                <a:gd name="T28" fmla="*/ 227 w 932"/>
                <a:gd name="T29" fmla="*/ 562 h 1199"/>
                <a:gd name="T30" fmla="*/ 227 w 932"/>
                <a:gd name="T31" fmla="*/ 194 h 1199"/>
                <a:gd name="T32" fmla="*/ 418 w 932"/>
                <a:gd name="T33" fmla="*/ 194 h 1199"/>
                <a:gd name="T34" fmla="*/ 645 w 932"/>
                <a:gd name="T35" fmla="*/ 37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2" h="1199">
                  <a:moveTo>
                    <a:pt x="884" y="372"/>
                  </a:moveTo>
                  <a:cubicBezTo>
                    <a:pt x="884" y="92"/>
                    <a:pt x="693" y="0"/>
                    <a:pt x="4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227" y="755"/>
                    <a:pt x="227" y="755"/>
                    <a:pt x="227" y="755"/>
                  </a:cubicBezTo>
                  <a:cubicBezTo>
                    <a:pt x="418" y="755"/>
                    <a:pt x="418" y="755"/>
                    <a:pt x="418" y="755"/>
                  </a:cubicBezTo>
                  <a:cubicBezTo>
                    <a:pt x="429" y="755"/>
                    <a:pt x="439" y="755"/>
                    <a:pt x="450" y="755"/>
                  </a:cubicBezTo>
                  <a:cubicBezTo>
                    <a:pt x="681" y="1199"/>
                    <a:pt x="681" y="1199"/>
                    <a:pt x="681" y="1199"/>
                  </a:cubicBezTo>
                  <a:cubicBezTo>
                    <a:pt x="932" y="1199"/>
                    <a:pt x="932" y="1199"/>
                    <a:pt x="932" y="1199"/>
                  </a:cubicBezTo>
                  <a:cubicBezTo>
                    <a:pt x="676" y="707"/>
                    <a:pt x="676" y="707"/>
                    <a:pt x="676" y="707"/>
                  </a:cubicBezTo>
                  <a:cubicBezTo>
                    <a:pt x="801" y="652"/>
                    <a:pt x="884" y="545"/>
                    <a:pt x="884" y="372"/>
                  </a:cubicBezTo>
                  <a:moveTo>
                    <a:pt x="645" y="372"/>
                  </a:moveTo>
                  <a:cubicBezTo>
                    <a:pt x="645" y="516"/>
                    <a:pt x="562" y="562"/>
                    <a:pt x="418" y="562"/>
                  </a:cubicBezTo>
                  <a:cubicBezTo>
                    <a:pt x="227" y="562"/>
                    <a:pt x="227" y="562"/>
                    <a:pt x="227" y="562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418" y="194"/>
                    <a:pt x="418" y="194"/>
                    <a:pt x="418" y="194"/>
                  </a:cubicBezTo>
                  <a:cubicBezTo>
                    <a:pt x="574" y="194"/>
                    <a:pt x="645" y="252"/>
                    <a:pt x="645" y="3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D3B5B848-7A8D-931B-DFC2-C5B37B8DB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9" y="3473"/>
              <a:ext cx="1098" cy="1694"/>
            </a:xfrm>
            <a:custGeom>
              <a:avLst/>
              <a:gdLst>
                <a:gd name="T0" fmla="*/ 0 w 1098"/>
                <a:gd name="T1" fmla="*/ 0 h 1694"/>
                <a:gd name="T2" fmla="*/ 0 w 1098"/>
                <a:gd name="T3" fmla="*/ 1694 h 1694"/>
                <a:gd name="T4" fmla="*/ 1098 w 1098"/>
                <a:gd name="T5" fmla="*/ 1694 h 1694"/>
                <a:gd name="T6" fmla="*/ 1098 w 1098"/>
                <a:gd name="T7" fmla="*/ 1397 h 1694"/>
                <a:gd name="T8" fmla="*/ 321 w 1098"/>
                <a:gd name="T9" fmla="*/ 1397 h 1694"/>
                <a:gd name="T10" fmla="*/ 321 w 1098"/>
                <a:gd name="T11" fmla="*/ 973 h 1694"/>
                <a:gd name="T12" fmla="*/ 1030 w 1098"/>
                <a:gd name="T13" fmla="*/ 973 h 1694"/>
                <a:gd name="T14" fmla="*/ 1030 w 1098"/>
                <a:gd name="T15" fmla="*/ 687 h 1694"/>
                <a:gd name="T16" fmla="*/ 321 w 1098"/>
                <a:gd name="T17" fmla="*/ 687 h 1694"/>
                <a:gd name="T18" fmla="*/ 321 w 1098"/>
                <a:gd name="T19" fmla="*/ 297 h 1694"/>
                <a:gd name="T20" fmla="*/ 1098 w 1098"/>
                <a:gd name="T21" fmla="*/ 297 h 1694"/>
                <a:gd name="T22" fmla="*/ 1098 w 1098"/>
                <a:gd name="T23" fmla="*/ 0 h 1694"/>
                <a:gd name="T24" fmla="*/ 0 w 1098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8" h="1694">
                  <a:moveTo>
                    <a:pt x="0" y="0"/>
                  </a:moveTo>
                  <a:lnTo>
                    <a:pt x="0" y="1694"/>
                  </a:lnTo>
                  <a:lnTo>
                    <a:pt x="1098" y="1694"/>
                  </a:lnTo>
                  <a:lnTo>
                    <a:pt x="1098" y="1397"/>
                  </a:lnTo>
                  <a:lnTo>
                    <a:pt x="321" y="1397"/>
                  </a:lnTo>
                  <a:lnTo>
                    <a:pt x="321" y="973"/>
                  </a:lnTo>
                  <a:lnTo>
                    <a:pt x="1030" y="973"/>
                  </a:lnTo>
                  <a:lnTo>
                    <a:pt x="1030" y="687"/>
                  </a:lnTo>
                  <a:lnTo>
                    <a:pt x="321" y="687"/>
                  </a:lnTo>
                  <a:lnTo>
                    <a:pt x="321" y="297"/>
                  </a:lnTo>
                  <a:lnTo>
                    <a:pt x="1098" y="297"/>
                  </a:lnTo>
                  <a:lnTo>
                    <a:pt x="10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61AABDF-9542-DBC6-6388-ABE2035BE7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81" y="3473"/>
              <a:ext cx="1215" cy="1694"/>
            </a:xfrm>
            <a:custGeom>
              <a:avLst/>
              <a:gdLst>
                <a:gd name="T0" fmla="*/ 406 w 860"/>
                <a:gd name="T1" fmla="*/ 791 h 1199"/>
                <a:gd name="T2" fmla="*/ 227 w 860"/>
                <a:gd name="T3" fmla="*/ 791 h 1199"/>
                <a:gd name="T4" fmla="*/ 227 w 860"/>
                <a:gd name="T5" fmla="*/ 1199 h 1199"/>
                <a:gd name="T6" fmla="*/ 0 w 860"/>
                <a:gd name="T7" fmla="*/ 1199 h 1199"/>
                <a:gd name="T8" fmla="*/ 0 w 860"/>
                <a:gd name="T9" fmla="*/ 0 h 1199"/>
                <a:gd name="T10" fmla="*/ 406 w 860"/>
                <a:gd name="T11" fmla="*/ 0 h 1199"/>
                <a:gd name="T12" fmla="*/ 860 w 860"/>
                <a:gd name="T13" fmla="*/ 396 h 1199"/>
                <a:gd name="T14" fmla="*/ 406 w 860"/>
                <a:gd name="T15" fmla="*/ 791 h 1199"/>
                <a:gd name="T16" fmla="*/ 394 w 860"/>
                <a:gd name="T17" fmla="*/ 194 h 1199"/>
                <a:gd name="T18" fmla="*/ 227 w 860"/>
                <a:gd name="T19" fmla="*/ 194 h 1199"/>
                <a:gd name="T20" fmla="*/ 227 w 860"/>
                <a:gd name="T21" fmla="*/ 598 h 1199"/>
                <a:gd name="T22" fmla="*/ 394 w 860"/>
                <a:gd name="T23" fmla="*/ 598 h 1199"/>
                <a:gd name="T24" fmla="*/ 621 w 860"/>
                <a:gd name="T25" fmla="*/ 396 h 1199"/>
                <a:gd name="T26" fmla="*/ 394 w 860"/>
                <a:gd name="T27" fmla="*/ 19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0" h="1199">
                  <a:moveTo>
                    <a:pt x="406" y="791"/>
                  </a:moveTo>
                  <a:cubicBezTo>
                    <a:pt x="227" y="791"/>
                    <a:pt x="227" y="791"/>
                    <a:pt x="227" y="791"/>
                  </a:cubicBezTo>
                  <a:cubicBezTo>
                    <a:pt x="227" y="1199"/>
                    <a:pt x="227" y="1199"/>
                    <a:pt x="227" y="1199"/>
                  </a:cubicBezTo>
                  <a:cubicBezTo>
                    <a:pt x="0" y="1199"/>
                    <a:pt x="0" y="1199"/>
                    <a:pt x="0" y="11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661" y="0"/>
                    <a:pt x="860" y="116"/>
                    <a:pt x="860" y="396"/>
                  </a:cubicBezTo>
                  <a:cubicBezTo>
                    <a:pt x="860" y="671"/>
                    <a:pt x="659" y="791"/>
                    <a:pt x="406" y="791"/>
                  </a:cubicBezTo>
                  <a:moveTo>
                    <a:pt x="394" y="194"/>
                  </a:moveTo>
                  <a:cubicBezTo>
                    <a:pt x="227" y="194"/>
                    <a:pt x="227" y="194"/>
                    <a:pt x="227" y="194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394" y="598"/>
                    <a:pt x="394" y="598"/>
                    <a:pt x="394" y="598"/>
                  </a:cubicBezTo>
                  <a:cubicBezTo>
                    <a:pt x="525" y="598"/>
                    <a:pt x="621" y="534"/>
                    <a:pt x="621" y="396"/>
                  </a:cubicBezTo>
                  <a:cubicBezTo>
                    <a:pt x="621" y="252"/>
                    <a:pt x="525" y="194"/>
                    <a:pt x="394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57C10C3-A39D-D1F6-3C50-91EC9A5E7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45" y="3473"/>
              <a:ext cx="1720" cy="1694"/>
            </a:xfrm>
            <a:custGeom>
              <a:avLst/>
              <a:gdLst>
                <a:gd name="T0" fmla="*/ 1265 w 1720"/>
                <a:gd name="T1" fmla="*/ 0 h 1694"/>
                <a:gd name="T2" fmla="*/ 860 w 1720"/>
                <a:gd name="T3" fmla="*/ 996 h 1694"/>
                <a:gd name="T4" fmla="*/ 456 w 1720"/>
                <a:gd name="T5" fmla="*/ 0 h 1694"/>
                <a:gd name="T6" fmla="*/ 0 w 1720"/>
                <a:gd name="T7" fmla="*/ 0 h 1694"/>
                <a:gd name="T8" fmla="*/ 0 w 1720"/>
                <a:gd name="T9" fmla="*/ 1694 h 1694"/>
                <a:gd name="T10" fmla="*/ 303 w 1720"/>
                <a:gd name="T11" fmla="*/ 1694 h 1694"/>
                <a:gd name="T12" fmla="*/ 303 w 1720"/>
                <a:gd name="T13" fmla="*/ 428 h 1694"/>
                <a:gd name="T14" fmla="*/ 692 w 1720"/>
                <a:gd name="T15" fmla="*/ 1321 h 1694"/>
                <a:gd name="T16" fmla="*/ 709 w 1720"/>
                <a:gd name="T17" fmla="*/ 1321 h 1694"/>
                <a:gd name="T18" fmla="*/ 1012 w 1720"/>
                <a:gd name="T19" fmla="*/ 1321 h 1694"/>
                <a:gd name="T20" fmla="*/ 1029 w 1720"/>
                <a:gd name="T21" fmla="*/ 1321 h 1694"/>
                <a:gd name="T22" fmla="*/ 1416 w 1720"/>
                <a:gd name="T23" fmla="*/ 428 h 1694"/>
                <a:gd name="T24" fmla="*/ 1416 w 1720"/>
                <a:gd name="T25" fmla="*/ 1694 h 1694"/>
                <a:gd name="T26" fmla="*/ 1720 w 1720"/>
                <a:gd name="T27" fmla="*/ 1694 h 1694"/>
                <a:gd name="T28" fmla="*/ 1720 w 1720"/>
                <a:gd name="T29" fmla="*/ 0 h 1694"/>
                <a:gd name="T30" fmla="*/ 1265 w 1720"/>
                <a:gd name="T3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0" h="1694">
                  <a:moveTo>
                    <a:pt x="1265" y="0"/>
                  </a:moveTo>
                  <a:lnTo>
                    <a:pt x="860" y="996"/>
                  </a:lnTo>
                  <a:lnTo>
                    <a:pt x="456" y="0"/>
                  </a:lnTo>
                  <a:lnTo>
                    <a:pt x="0" y="0"/>
                  </a:lnTo>
                  <a:lnTo>
                    <a:pt x="0" y="1694"/>
                  </a:lnTo>
                  <a:lnTo>
                    <a:pt x="303" y="1694"/>
                  </a:lnTo>
                  <a:lnTo>
                    <a:pt x="303" y="428"/>
                  </a:lnTo>
                  <a:lnTo>
                    <a:pt x="692" y="1321"/>
                  </a:lnTo>
                  <a:lnTo>
                    <a:pt x="709" y="1321"/>
                  </a:lnTo>
                  <a:lnTo>
                    <a:pt x="1012" y="1321"/>
                  </a:lnTo>
                  <a:lnTo>
                    <a:pt x="1029" y="1321"/>
                  </a:lnTo>
                  <a:lnTo>
                    <a:pt x="1416" y="428"/>
                  </a:lnTo>
                  <a:lnTo>
                    <a:pt x="1416" y="1694"/>
                  </a:lnTo>
                  <a:lnTo>
                    <a:pt x="1720" y="1694"/>
                  </a:lnTo>
                  <a:lnTo>
                    <a:pt x="1720" y="0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4DD9B4A-92B0-0B9A-755B-A13B032A8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3"/>
              <a:ext cx="1113" cy="1694"/>
            </a:xfrm>
            <a:custGeom>
              <a:avLst/>
              <a:gdLst>
                <a:gd name="T0" fmla="*/ 0 w 1113"/>
                <a:gd name="T1" fmla="*/ 0 h 1694"/>
                <a:gd name="T2" fmla="*/ 0 w 1113"/>
                <a:gd name="T3" fmla="*/ 297 h 1694"/>
                <a:gd name="T4" fmla="*/ 397 w 1113"/>
                <a:gd name="T5" fmla="*/ 297 h 1694"/>
                <a:gd name="T6" fmla="*/ 397 w 1113"/>
                <a:gd name="T7" fmla="*/ 1397 h 1694"/>
                <a:gd name="T8" fmla="*/ 0 w 1113"/>
                <a:gd name="T9" fmla="*/ 1397 h 1694"/>
                <a:gd name="T10" fmla="*/ 0 w 1113"/>
                <a:gd name="T11" fmla="*/ 1694 h 1694"/>
                <a:gd name="T12" fmla="*/ 1113 w 1113"/>
                <a:gd name="T13" fmla="*/ 1694 h 1694"/>
                <a:gd name="T14" fmla="*/ 1113 w 1113"/>
                <a:gd name="T15" fmla="*/ 1397 h 1694"/>
                <a:gd name="T16" fmla="*/ 717 w 1113"/>
                <a:gd name="T17" fmla="*/ 1397 h 1694"/>
                <a:gd name="T18" fmla="*/ 717 w 1113"/>
                <a:gd name="T19" fmla="*/ 297 h 1694"/>
                <a:gd name="T20" fmla="*/ 1113 w 1113"/>
                <a:gd name="T21" fmla="*/ 297 h 1694"/>
                <a:gd name="T22" fmla="*/ 1113 w 1113"/>
                <a:gd name="T23" fmla="*/ 0 h 1694"/>
                <a:gd name="T24" fmla="*/ 0 w 1113"/>
                <a:gd name="T2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3" h="1694">
                  <a:moveTo>
                    <a:pt x="0" y="0"/>
                  </a:moveTo>
                  <a:lnTo>
                    <a:pt x="0" y="297"/>
                  </a:lnTo>
                  <a:lnTo>
                    <a:pt x="397" y="297"/>
                  </a:lnTo>
                  <a:lnTo>
                    <a:pt x="397" y="1397"/>
                  </a:lnTo>
                  <a:lnTo>
                    <a:pt x="0" y="1397"/>
                  </a:lnTo>
                  <a:lnTo>
                    <a:pt x="0" y="1694"/>
                  </a:lnTo>
                  <a:lnTo>
                    <a:pt x="1113" y="1694"/>
                  </a:lnTo>
                  <a:lnTo>
                    <a:pt x="1113" y="1397"/>
                  </a:lnTo>
                  <a:lnTo>
                    <a:pt x="717" y="1397"/>
                  </a:lnTo>
                  <a:lnTo>
                    <a:pt x="717" y="297"/>
                  </a:lnTo>
                  <a:lnTo>
                    <a:pt x="1113" y="297"/>
                  </a:lnTo>
                  <a:lnTo>
                    <a:pt x="11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7F605DF-643C-8B14-6DAD-2EA5E33AC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789336"/>
            <a:ext cx="5579198" cy="74084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Imperial Sans Text Medium" panose="020B0603020202020204" pitchFamily="34" charset="0"/>
                <a:ea typeface="Inter Medium" panose="02000503000000020004" pitchFamily="2" charset="0"/>
              </a:defRPr>
            </a:lvl1pPr>
            <a:lvl2pPr>
              <a:defRPr sz="2200">
                <a:solidFill>
                  <a:schemeClr val="accent1"/>
                </a:solidFill>
                <a:latin typeface="+mn-lt"/>
              </a:defRPr>
            </a:lvl2pPr>
            <a:lvl3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3pPr>
            <a:lvl4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4pPr>
            <a:lvl5pPr>
              <a:defRPr sz="22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5pPr>
            <a:lvl6pPr marL="1714412" indent="0">
              <a:buNone/>
              <a:defRPr>
                <a:latin typeface="+mn-lt"/>
              </a:defRPr>
            </a:lvl6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92682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4246E-4018-45D2-B821-1C09E9D35F8F}" type="datetime1">
              <a:rPr lang="en-GB" smtClean="0"/>
              <a:t>03/07/2025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1825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E985-47E7-4F65-9A02-394D3CEFD7ED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150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ACA0-1F27-40B0-B88F-BFFB022E1312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481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A6EC-9786-46DF-B3D3-5997883B6184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2358139-EACE-E729-C3E3-AD890A6D0F80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600">
                <a:solidFill>
                  <a:schemeClr val="accent3"/>
                </a:solidFill>
                <a:latin typeface="+mn-lt"/>
                <a:ea typeface="Inter Medium" panose="02000503000000020004" pitchFamily="2" charset="0"/>
              </a:defRPr>
            </a:lvl1pPr>
            <a:lvl2pPr marL="342882" indent="0" algn="ctr">
              <a:buNone/>
              <a:defRPr sz="1500"/>
            </a:lvl2pPr>
            <a:lvl3pPr marL="685765" indent="0" algn="ctr">
              <a:buNone/>
              <a:defRPr sz="1350"/>
            </a:lvl3pPr>
            <a:lvl4pPr marL="1028647" indent="0" algn="ctr">
              <a:buNone/>
              <a:defRPr sz="1200"/>
            </a:lvl4pPr>
            <a:lvl5pPr marL="1371530" indent="0" algn="ctr">
              <a:buNone/>
              <a:defRPr sz="1200"/>
            </a:lvl5pPr>
            <a:lvl6pPr marL="1714412" indent="0" algn="ctr">
              <a:buNone/>
              <a:defRPr sz="1200"/>
            </a:lvl6pPr>
            <a:lvl7pPr marL="2057295" indent="0" algn="ctr">
              <a:buNone/>
              <a:defRPr sz="1200"/>
            </a:lvl7pPr>
            <a:lvl8pPr marL="2400177" indent="0" algn="ctr">
              <a:buNone/>
              <a:defRPr sz="1200"/>
            </a:lvl8pPr>
            <a:lvl9pPr marL="274306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0986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EC83-1A5E-4498-B247-AAE84341B3EA}" type="datetime1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46497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CCCD-7863-4772-A034-0F1ACCF1924B}" type="datetime1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6822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3D19-2959-4B34-8003-B0DCB9095DA1}" type="datetime1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9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mo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290E-3327-4F1B-A1DE-E453CF0816B7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202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haki">
    <p:bg>
      <p:bgPr>
        <a:solidFill>
          <a:srgbClr val="FB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327819"/>
            <a:ext cx="5163243" cy="3101181"/>
          </a:xfrm>
        </p:spPr>
        <p:txBody>
          <a:bodyPr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9E9-51A5-480F-A587-B2B5A4D83B99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025"/>
            <a:ext cx="5777508" cy="31019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320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9FE4-6876-B5B6-E975-473C9AD4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4" y="238870"/>
            <a:ext cx="5163243" cy="3190130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A3DB1-810F-A8E3-C248-4835CAA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06F6C0-8490-44CC-8B3E-2A78996A3BF2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77E5-A94F-F8C3-D5F7-C4C35810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9025-7C4D-C600-55FE-4CBA1AECC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EA03B-C9D6-61A6-148F-9BF74F07D9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327819"/>
            <a:ext cx="5777508" cy="3101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35426-417C-E41E-5A03-5974D3C79A0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bg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75161828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2" y="1394619"/>
            <a:ext cx="11541025" cy="4866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41349" y="6393702"/>
            <a:ext cx="1233647" cy="1372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50">
                <a:solidFill>
                  <a:schemeClr val="accent1"/>
                </a:solidFill>
              </a:defRPr>
            </a:lvl1pPr>
          </a:lstStyle>
          <a:p>
            <a:fld id="{B0906BDB-D1AE-4A3D-B036-10EADA85BCB1}" type="datetime1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5261" y="6393702"/>
            <a:ext cx="3423452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50">
                <a:solidFill>
                  <a:schemeClr val="accent1"/>
                </a:solidFill>
              </a:defRPr>
            </a:lvl1pPr>
          </a:lstStyle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6755" y="6393702"/>
            <a:ext cx="318491" cy="1372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850" b="1">
                <a:solidFill>
                  <a:schemeClr val="accent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96CDD9-97E9-735B-8549-0F3AE3CCAC58}"/>
              </a:ext>
            </a:extLst>
          </p:cNvPr>
          <p:cNvSpPr txBox="1"/>
          <p:nvPr userDrawn="1"/>
        </p:nvSpPr>
        <p:spPr>
          <a:xfrm>
            <a:off x="326232" y="6393702"/>
            <a:ext cx="1417500" cy="13727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l"/>
            <a:r>
              <a:rPr lang="en-US" sz="850" b="0" dirty="0">
                <a:solidFill>
                  <a:schemeClr val="accent1"/>
                </a:solidFill>
                <a:latin typeface="+mj-lt"/>
              </a:rPr>
              <a:t>Imperial College London</a:t>
            </a:r>
          </a:p>
        </p:txBody>
      </p:sp>
    </p:spTree>
    <p:extLst>
      <p:ext uri="{BB962C8B-B14F-4D97-AF65-F5344CB8AC3E}">
        <p14:creationId xmlns:p14="http://schemas.microsoft.com/office/powerpoint/2010/main" val="11450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80" r:id="rId3"/>
    <p:sldLayoutId id="2147483649" r:id="rId4"/>
    <p:sldLayoutId id="2147483657" r:id="rId5"/>
    <p:sldLayoutId id="2147483658" r:id="rId6"/>
    <p:sldLayoutId id="2147483681" r:id="rId7"/>
    <p:sldLayoutId id="2147483682" r:id="rId8"/>
    <p:sldLayoutId id="2147483675" r:id="rId9"/>
    <p:sldLayoutId id="2147483650" r:id="rId10"/>
    <p:sldLayoutId id="2147483683" r:id="rId11"/>
    <p:sldLayoutId id="2147483684" r:id="rId12"/>
    <p:sldLayoutId id="2147483652" r:id="rId13"/>
    <p:sldLayoutId id="2147483685" r:id="rId14"/>
    <p:sldLayoutId id="2147483686" r:id="rId15"/>
    <p:sldLayoutId id="2147483659" r:id="rId16"/>
    <p:sldLayoutId id="2147483687" r:id="rId17"/>
    <p:sldLayoutId id="2147483688" r:id="rId18"/>
    <p:sldLayoutId id="2147483660" r:id="rId19"/>
    <p:sldLayoutId id="2147483689" r:id="rId20"/>
    <p:sldLayoutId id="2147483690" r:id="rId21"/>
    <p:sldLayoutId id="2147483677" r:id="rId22"/>
    <p:sldLayoutId id="2147483691" r:id="rId23"/>
    <p:sldLayoutId id="2147483692" r:id="rId24"/>
    <p:sldLayoutId id="2147483676" r:id="rId25"/>
    <p:sldLayoutId id="2147483667" r:id="rId26"/>
    <p:sldLayoutId id="2147483693" r:id="rId27"/>
    <p:sldLayoutId id="2147483694" r:id="rId28"/>
    <p:sldLayoutId id="2147483666" r:id="rId29"/>
    <p:sldLayoutId id="2147483661" r:id="rId30"/>
    <p:sldLayoutId id="2147483695" r:id="rId31"/>
    <p:sldLayoutId id="2147483696" r:id="rId32"/>
    <p:sldLayoutId id="2147483669" r:id="rId33"/>
    <p:sldLayoutId id="2147483697" r:id="rId34"/>
    <p:sldLayoutId id="2147483698" r:id="rId35"/>
    <p:sldLayoutId id="2147483678" r:id="rId36"/>
    <p:sldLayoutId id="2147483699" r:id="rId37"/>
    <p:sldLayoutId id="2147483700" r:id="rId38"/>
    <p:sldLayoutId id="2147483662" r:id="rId39"/>
    <p:sldLayoutId id="2147483701" r:id="rId40"/>
    <p:sldLayoutId id="2147483702" r:id="rId41"/>
    <p:sldLayoutId id="2147483663" r:id="rId42"/>
    <p:sldLayoutId id="2147483703" r:id="rId43"/>
    <p:sldLayoutId id="2147483704" r:id="rId44"/>
    <p:sldLayoutId id="2147483664" r:id="rId45"/>
    <p:sldLayoutId id="2147483705" r:id="rId46"/>
    <p:sldLayoutId id="2147483706" r:id="rId47"/>
    <p:sldLayoutId id="2147483665" r:id="rId48"/>
    <p:sldLayoutId id="2147483671" r:id="rId49"/>
    <p:sldLayoutId id="2147483707" r:id="rId50"/>
    <p:sldLayoutId id="2147483708" r:id="rId51"/>
    <p:sldLayoutId id="2147483670" r:id="rId52"/>
    <p:sldLayoutId id="2147483672" r:id="rId53"/>
    <p:sldLayoutId id="2147483674" r:id="rId54"/>
    <p:sldLayoutId id="2147483709" r:id="rId55"/>
    <p:sldLayoutId id="2147483710" r:id="rId56"/>
    <p:sldLayoutId id="2147483673" r:id="rId57"/>
    <p:sldLayoutId id="2147483654" r:id="rId58"/>
    <p:sldLayoutId id="2147483711" r:id="rId59"/>
    <p:sldLayoutId id="2147483712" r:id="rId60"/>
    <p:sldLayoutId id="2147483655" r:id="rId61"/>
    <p:sldLayoutId id="2147483713" r:id="rId62"/>
    <p:sldLayoutId id="2147483714" r:id="rId63"/>
  </p:sldLayoutIdLst>
  <p:transition>
    <p:fade/>
  </p:transition>
  <p:hf hdr="0"/>
  <p:txStyles>
    <p:titleStyle>
      <a:lvl1pPr algn="l" defTabSz="685765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65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161991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84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85975" indent="-161991" algn="l" defTabSz="685765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3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6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8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1" indent="-171441" algn="l" defTabSz="6857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defTabSz="6857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06" userDrawn="1">
          <p15:clr>
            <a:srgbClr val="F26B43"/>
          </p15:clr>
        </p15:guide>
        <p15:guide id="4" pos="7475" userDrawn="1">
          <p15:clr>
            <a:srgbClr val="F26B43"/>
          </p15:clr>
        </p15:guide>
        <p15:guide id="5" orient="horz" pos="207" userDrawn="1">
          <p15:clr>
            <a:srgbClr val="F26B43"/>
          </p15:clr>
        </p15:guide>
        <p15:guide id="6" orient="horz" pos="4114" userDrawn="1">
          <p15:clr>
            <a:srgbClr val="F26B43"/>
          </p15:clr>
        </p15:guide>
        <p15:guide id="7" orient="horz" pos="3944" userDrawn="1">
          <p15:clr>
            <a:srgbClr val="F26B43"/>
          </p15:clr>
        </p15:guide>
        <p15:guide id="8" orient="horz" pos="879" userDrawn="1">
          <p15:clr>
            <a:srgbClr val="F26B43"/>
          </p15:clr>
        </p15:guide>
        <p15:guide id="9" pos="3723" userDrawn="1">
          <p15:clr>
            <a:srgbClr val="F26B43"/>
          </p15:clr>
        </p15:guide>
        <p15:guide id="10" pos="3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how-to-understand-the-world-of-causality-c698cdc9f27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diagramLayout" Target="../diagrams/layout2.xml"/><Relationship Id="rId21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diagramData" Target="../diagrams/data2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11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5" Type="http://schemas.microsoft.com/office/2007/relationships/diagramDrawing" Target="../diagrams/drawing3.xml"/><Relationship Id="rId23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diagramColors" Target="../diagrams/colors4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1.wdp"/><Relationship Id="rId14" Type="http://schemas.openxmlformats.org/officeDocument/2006/relationships/diagramColors" Target="../diagrams/colors3.xml"/><Relationship Id="rId2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B6C8-C633-E19F-9040-0109A6B02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2417400"/>
            <a:ext cx="11574346" cy="1847942"/>
          </a:xfrm>
        </p:spPr>
        <p:txBody>
          <a:bodyPr/>
          <a:lstStyle/>
          <a:p>
            <a:r>
              <a:rPr lang="en-GB" sz="8000" dirty="0"/>
              <a:t>Causal Discovery for Trustworthy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157B4-D041-1921-025C-2C401AFA2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800" dirty="0"/>
              <a:t>Fabrizio Russo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106DF-F991-82DF-C106-45D4127384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/>
              <a:t>LUISS - 14/03/2025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4831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4AB2-77CE-7FC6-020D-CF183EE5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CBC22-E9F9-9851-7645-BA4CAE02D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ACA0-1F27-40B0-B88F-BFFB022E1312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17A3F-FA45-69B2-9ED9-F4B4F15F7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6F898-9E0C-9D57-A52C-DA63EF92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2CA5D-F9B6-570F-22FF-DE9349E9CB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dirty="0"/>
              <a:t>My Journey</a:t>
            </a:r>
          </a:p>
          <a:p>
            <a:pPr marL="342900" indent="-342900">
              <a:buFontTx/>
              <a:buChar char="-"/>
            </a:pPr>
            <a:r>
              <a:rPr lang="en-GB" dirty="0"/>
              <a:t>Causal Models</a:t>
            </a:r>
          </a:p>
          <a:p>
            <a:pPr marL="342900" indent="-342900">
              <a:buFontTx/>
              <a:buChar char="-"/>
            </a:pPr>
            <a:r>
              <a:rPr lang="en-GB" dirty="0"/>
              <a:t>Causal Discovery</a:t>
            </a:r>
          </a:p>
          <a:p>
            <a:pPr marL="342900" indent="-342900">
              <a:buFontTx/>
              <a:buChar char="-"/>
            </a:pPr>
            <a:r>
              <a:rPr lang="en-GB" dirty="0"/>
              <a:t>Methods</a:t>
            </a:r>
          </a:p>
          <a:p>
            <a:pPr marL="342900" indent="-342900">
              <a:buFontTx/>
              <a:buChar char="-"/>
            </a:pPr>
            <a:r>
              <a:rPr lang="en-GB" dirty="0"/>
              <a:t>Conclusion</a:t>
            </a:r>
          </a:p>
          <a:p>
            <a:pPr marL="342900" indent="-342900">
              <a:buFontTx/>
              <a:buChar char="-"/>
            </a:pPr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569537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F055-CE30-3AD0-9518-624BF5E1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F19C4-7E36-99EE-9681-DC514394E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5800" y="1579259"/>
            <a:ext cx="7983068" cy="4226947"/>
          </a:xfrm>
        </p:spPr>
        <p:txBody>
          <a:bodyPr/>
          <a:lstStyle/>
          <a:p>
            <a:pPr lvl="2" indent="0">
              <a:lnSpc>
                <a:spcPct val="150000"/>
              </a:lnSpc>
              <a:buClr>
                <a:srgbClr val="7030A0"/>
              </a:buClr>
              <a:buNone/>
            </a:pPr>
            <a:r>
              <a:rPr lang="en-GB" dirty="0">
                <a:solidFill>
                  <a:srgbClr val="0000CD"/>
                </a:solidFill>
              </a:rPr>
              <a:t>2009-2012</a:t>
            </a:r>
            <a:r>
              <a:rPr lang="en-GB" dirty="0"/>
              <a:t> 	</a:t>
            </a:r>
            <a:r>
              <a:rPr lang="en-GB" dirty="0">
                <a:solidFill>
                  <a:schemeClr val="accent3"/>
                </a:solidFill>
              </a:rPr>
              <a:t>Roma</a:t>
            </a:r>
            <a:r>
              <a:rPr lang="en-GB" dirty="0"/>
              <a:t> – Tor Vergata: BSc Economics &amp; Finance</a:t>
            </a:r>
          </a:p>
          <a:p>
            <a:pPr lvl="2" indent="0">
              <a:lnSpc>
                <a:spcPct val="100000"/>
              </a:lnSpc>
              <a:buClr>
                <a:srgbClr val="7030A0"/>
              </a:buClr>
              <a:buNone/>
            </a:pPr>
            <a:r>
              <a:rPr lang="en-GB" dirty="0"/>
              <a:t>			</a:t>
            </a:r>
            <a:r>
              <a:rPr lang="en-GB" dirty="0">
                <a:solidFill>
                  <a:schemeClr val="accent3"/>
                </a:solidFill>
              </a:rPr>
              <a:t>Madrid</a:t>
            </a:r>
            <a:r>
              <a:rPr lang="en-GB" dirty="0"/>
              <a:t> – Autónoma: Erasmus</a:t>
            </a:r>
          </a:p>
          <a:p>
            <a:pPr lvl="2" indent="0">
              <a:lnSpc>
                <a:spcPct val="150000"/>
              </a:lnSpc>
              <a:buClr>
                <a:srgbClr val="7030A0"/>
              </a:buClr>
              <a:buNone/>
            </a:pPr>
            <a:r>
              <a:rPr lang="en-GB" dirty="0">
                <a:solidFill>
                  <a:srgbClr val="0000CD"/>
                </a:solidFill>
              </a:rPr>
              <a:t>2013-2014</a:t>
            </a:r>
            <a:r>
              <a:rPr lang="en-GB" dirty="0"/>
              <a:t>		</a:t>
            </a:r>
            <a:r>
              <a:rPr lang="en-GB" dirty="0">
                <a:solidFill>
                  <a:schemeClr val="accent3"/>
                </a:solidFill>
              </a:rPr>
              <a:t>London</a:t>
            </a:r>
            <a:r>
              <a:rPr lang="en-GB" dirty="0"/>
              <a:t>: Sales Assistant</a:t>
            </a:r>
          </a:p>
          <a:p>
            <a:pPr lvl="2" indent="0">
              <a:lnSpc>
                <a:spcPct val="150000"/>
              </a:lnSpc>
              <a:buClr>
                <a:srgbClr val="7030A0"/>
              </a:buClr>
              <a:buNone/>
            </a:pPr>
            <a:r>
              <a:rPr lang="en-GB" dirty="0">
                <a:solidFill>
                  <a:srgbClr val="0000CD"/>
                </a:solidFill>
              </a:rPr>
              <a:t>2014-2020</a:t>
            </a:r>
            <a:r>
              <a:rPr lang="en-GB" dirty="0"/>
              <a:t>	</a:t>
            </a:r>
            <a:r>
              <a:rPr lang="en-GB" dirty="0">
                <a:solidFill>
                  <a:schemeClr val="accent3"/>
                </a:solidFill>
              </a:rPr>
              <a:t>London</a:t>
            </a:r>
            <a:r>
              <a:rPr lang="en-GB" dirty="0"/>
              <a:t>: General Electric Capital &amp; 4most</a:t>
            </a:r>
          </a:p>
          <a:p>
            <a:pPr lvl="2" indent="0">
              <a:lnSpc>
                <a:spcPct val="100000"/>
              </a:lnSpc>
              <a:buClr>
                <a:srgbClr val="7030A0"/>
              </a:buClr>
              <a:buNone/>
            </a:pPr>
            <a:r>
              <a:rPr lang="en-GB" dirty="0"/>
              <a:t>				       - Credit Risk Analyst</a:t>
            </a:r>
          </a:p>
          <a:p>
            <a:pPr lvl="2" indent="0">
              <a:lnSpc>
                <a:spcPct val="100000"/>
              </a:lnSpc>
              <a:buClr>
                <a:srgbClr val="7030A0"/>
              </a:buClr>
              <a:buNone/>
            </a:pPr>
            <a:r>
              <a:rPr lang="en-GB" dirty="0"/>
              <a:t>				       - Credit Risk Consultant</a:t>
            </a:r>
          </a:p>
          <a:p>
            <a:pPr lvl="2" indent="0">
              <a:lnSpc>
                <a:spcPct val="100000"/>
              </a:lnSpc>
              <a:buClr>
                <a:srgbClr val="7030A0"/>
              </a:buClr>
              <a:buNone/>
            </a:pPr>
            <a:r>
              <a:rPr lang="en-GB" dirty="0"/>
              <a:t>				       - Managing Consultant</a:t>
            </a:r>
          </a:p>
          <a:p>
            <a:pPr lvl="2" indent="0">
              <a:lnSpc>
                <a:spcPct val="100000"/>
              </a:lnSpc>
              <a:buClr>
                <a:srgbClr val="7030A0"/>
              </a:buClr>
              <a:buNone/>
            </a:pPr>
            <a:r>
              <a:rPr lang="en-GB" dirty="0"/>
              <a:t>				       - Head of Data Science</a:t>
            </a:r>
          </a:p>
          <a:p>
            <a:pPr lvl="2" indent="0">
              <a:lnSpc>
                <a:spcPct val="150000"/>
              </a:lnSpc>
              <a:buClr>
                <a:srgbClr val="7030A0"/>
              </a:buClr>
              <a:buNone/>
            </a:pPr>
            <a:r>
              <a:rPr lang="en-GB" dirty="0">
                <a:solidFill>
                  <a:srgbClr val="0000CD"/>
                </a:solidFill>
              </a:rPr>
              <a:t>2016-2018	</a:t>
            </a:r>
            <a:r>
              <a:rPr lang="en-GB" dirty="0"/>
              <a:t>	</a:t>
            </a:r>
            <a:r>
              <a:rPr lang="en-GB" dirty="0">
                <a:solidFill>
                  <a:schemeClr val="accent3"/>
                </a:solidFill>
              </a:rPr>
              <a:t>London</a:t>
            </a:r>
            <a:r>
              <a:rPr lang="en-GB" dirty="0"/>
              <a:t> – Birkbeck College: MSc Applied Statistics</a:t>
            </a:r>
          </a:p>
          <a:p>
            <a:pPr lvl="2" indent="0">
              <a:lnSpc>
                <a:spcPct val="150000"/>
              </a:lnSpc>
              <a:buClr>
                <a:srgbClr val="7030A0"/>
              </a:buClr>
              <a:buNone/>
            </a:pPr>
            <a:r>
              <a:rPr lang="en-GB" dirty="0">
                <a:solidFill>
                  <a:srgbClr val="0000CD"/>
                </a:solidFill>
              </a:rPr>
              <a:t>2020-2024	</a:t>
            </a:r>
            <a:r>
              <a:rPr lang="en-GB" dirty="0">
                <a:solidFill>
                  <a:schemeClr val="accent3"/>
                </a:solidFill>
              </a:rPr>
              <a:t>London</a:t>
            </a:r>
            <a:r>
              <a:rPr lang="en-GB" dirty="0"/>
              <a:t> – Imperial College: PhD Safe and Trusted AI</a:t>
            </a:r>
          </a:p>
          <a:p>
            <a:pPr lvl="2" indent="0">
              <a:lnSpc>
                <a:spcPct val="150000"/>
              </a:lnSpc>
              <a:buClr>
                <a:srgbClr val="7030A0"/>
              </a:buClr>
              <a:buNone/>
            </a:pPr>
            <a:r>
              <a:rPr lang="en-GB" dirty="0">
                <a:solidFill>
                  <a:srgbClr val="0000CD"/>
                </a:solidFill>
              </a:rPr>
              <a:t>2025-Present	</a:t>
            </a:r>
            <a:r>
              <a:rPr lang="en-GB" dirty="0">
                <a:solidFill>
                  <a:schemeClr val="accent3"/>
                </a:solidFill>
              </a:rPr>
              <a:t>London</a:t>
            </a:r>
            <a:r>
              <a:rPr lang="en-GB" dirty="0"/>
              <a:t> – Imperial College: Research Associate</a:t>
            </a:r>
            <a:endParaRPr lang="en-GB" dirty="0">
              <a:solidFill>
                <a:srgbClr val="0000CD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9DF91-5B50-F7F2-B7FD-292D2C1D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8FA-F807-483E-96E1-8B0AA0581835}" type="datetime1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A5932-9390-658E-6B87-D6066799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5C92E-E1C2-1134-1F51-0B911EAE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3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C31DCEF-ED18-A435-D07D-EB61979FD67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From Finance to Artificial Intelligence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8EF3934-6047-B928-7D3A-3D362CC999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7152" y="2030828"/>
            <a:ext cx="3419048" cy="3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5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A142A5DD-DF88-9EA5-D3E7-F74C85801E4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190" b="49983"/>
          <a:stretch/>
        </p:blipFill>
        <p:spPr>
          <a:xfrm>
            <a:off x="7875755" y="291700"/>
            <a:ext cx="3576106" cy="2948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AE773C-5A17-F9E7-6F38-0D2D9422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Causal Models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BA4A72-67AE-2FA6-24BD-25182AF617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9218"/>
          <a:stretch/>
        </p:blipFill>
        <p:spPr>
          <a:xfrm>
            <a:off x="4101993" y="292701"/>
            <a:ext cx="3574107" cy="589404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FC10708-5F82-64B9-D3BB-2E1C4C0A8B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9190" t="49983"/>
          <a:stretch/>
        </p:blipFill>
        <p:spPr>
          <a:xfrm>
            <a:off x="7875755" y="3248657"/>
            <a:ext cx="3576106" cy="294802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A931C-9611-E96F-FEA4-2F394D67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A6BD-08C4-44C8-998F-BC7191881168}" type="datetime1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A45BC-3DAD-A9C1-8E7A-42B87645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6ECA6-F7DF-6BF6-2174-021D414B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4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0F21CAA-1D68-FB22-D0EF-69FF6C687DF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Why Bother?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1B3201-F1E1-E3BE-5DC5-268090E1915A}"/>
              </a:ext>
            </a:extLst>
          </p:cNvPr>
          <p:cNvSpPr txBox="1"/>
          <p:nvPr/>
        </p:nvSpPr>
        <p:spPr>
          <a:xfrm>
            <a:off x="4899360" y="63100"/>
            <a:ext cx="5840175" cy="1799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05000"/>
              </a:lnSpc>
            </a:pPr>
            <a:r>
              <a:rPr lang="en-GB" sz="1050" dirty="0">
                <a:solidFill>
                  <a:schemeClr val="accent3"/>
                </a:solidFill>
              </a:rPr>
              <a:t>Example and images from Peters J, </a:t>
            </a:r>
            <a:r>
              <a:rPr lang="en-GB" sz="1050" dirty="0" err="1">
                <a:solidFill>
                  <a:schemeClr val="accent3"/>
                </a:solidFill>
              </a:rPr>
              <a:t>Janzing</a:t>
            </a:r>
            <a:r>
              <a:rPr lang="en-GB" sz="1050" dirty="0">
                <a:solidFill>
                  <a:schemeClr val="accent3"/>
                </a:solidFill>
              </a:rPr>
              <a:t> D and </a:t>
            </a:r>
            <a:r>
              <a:rPr lang="en-GB" sz="1050" dirty="0" err="1">
                <a:solidFill>
                  <a:schemeClr val="accent3"/>
                </a:solidFill>
              </a:rPr>
              <a:t>Scholkopf</a:t>
            </a:r>
            <a:r>
              <a:rPr lang="en-GB" sz="1050" dirty="0">
                <a:solidFill>
                  <a:schemeClr val="accent3"/>
                </a:solidFill>
              </a:rPr>
              <a:t> B. “Elements of Causal Inference”, 2017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61CD31-CAB2-02AB-4968-A430F173D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281391"/>
              </p:ext>
            </p:extLst>
          </p:nvPr>
        </p:nvGraphicFramePr>
        <p:xfrm>
          <a:off x="252247" y="957540"/>
          <a:ext cx="3574108" cy="507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EB2C705-B18D-6334-ED89-40B6FC1C2D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9689" y="4747070"/>
            <a:ext cx="1559509" cy="6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12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903C-AC00-5C59-6B1D-AD9A9A04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00" y="252000"/>
            <a:ext cx="11540763" cy="378044"/>
          </a:xfrm>
        </p:spPr>
        <p:txBody>
          <a:bodyPr anchor="t">
            <a:normAutofit/>
          </a:bodyPr>
          <a:lstStyle/>
          <a:p>
            <a:r>
              <a:rPr lang="en-US" dirty="0"/>
              <a:t>Machine Learning vs Causal Models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1283FCF-21FA-E98C-78BC-0CE046344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1769"/>
          <a:stretch/>
        </p:blipFill>
        <p:spPr>
          <a:xfrm>
            <a:off x="496098" y="1545359"/>
            <a:ext cx="11518296" cy="4293755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4E3B8-A0B7-E9D4-88D4-0CFFCB44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559CE17-1BFE-403B-803B-FBE750454AD1}" type="datetime1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03BC6-A4DF-6573-9ED5-BB25A158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Russo Fabrizio - Causal Discovery for Trustworthy 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9460B-E3A5-D97A-4CD5-607C9F3B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755" y="6393702"/>
            <a:ext cx="318491" cy="1372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CBA53E11-492D-48B3-9F9B-09541CA2A39A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sp>
        <p:nvSpPr>
          <p:cNvPr id="19" name="Subtitle 6">
            <a:extLst>
              <a:ext uri="{FF2B5EF4-FFF2-40B4-BE49-F238E27FC236}">
                <a16:creationId xmlns:a16="http://schemas.microsoft.com/office/drawing/2014/main" id="{4F26CE24-00AE-829E-DFC7-CC9865CDFC22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25800" y="620196"/>
            <a:ext cx="11540763" cy="371567"/>
          </a:xfrm>
        </p:spPr>
        <p:txBody>
          <a:bodyPr/>
          <a:lstStyle/>
          <a:p>
            <a:r>
              <a:rPr lang="en-US" dirty="0"/>
              <a:t>High-Level Comparison</a:t>
            </a:r>
          </a:p>
        </p:txBody>
      </p:sp>
    </p:spTree>
    <p:extLst>
      <p:ext uri="{BB962C8B-B14F-4D97-AF65-F5344CB8AC3E}">
        <p14:creationId xmlns:p14="http://schemas.microsoft.com/office/powerpoint/2010/main" val="32441214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B9777BE-C2E2-6161-CF2E-35761ABB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41349" y="6393702"/>
            <a:ext cx="1233647" cy="137270"/>
          </a:xfrm>
        </p:spPr>
        <p:txBody>
          <a:bodyPr/>
          <a:lstStyle/>
          <a:p>
            <a:pPr>
              <a:spcAft>
                <a:spcPts val="600"/>
              </a:spcAft>
            </a:pPr>
            <a:fld id="{2751F0D6-A1DE-40DB-8C6B-EDCF9B940675}" type="datetime1">
              <a:rPr lang="en-GB" smtClean="0"/>
              <a:pPr>
                <a:spcAft>
                  <a:spcPts val="600"/>
                </a:spcAft>
              </a:pPr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E7FB8-E723-BC4F-402F-6085D0E37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5261" y="6393702"/>
            <a:ext cx="3423452" cy="137272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Russo Fabrizio - Causal Discovery for Trustworthy AI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0F934897-5DC4-035B-848F-5F302C13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6755" y="6393702"/>
            <a:ext cx="318491" cy="137272"/>
          </a:xfrm>
        </p:spPr>
        <p:txBody>
          <a:bodyPr/>
          <a:lstStyle/>
          <a:p>
            <a:pPr>
              <a:spcAft>
                <a:spcPts val="600"/>
              </a:spcAft>
            </a:pPr>
            <a:fld id="{CBA53E11-492D-48B3-9F9B-09541CA2A39A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pic>
        <p:nvPicPr>
          <p:cNvPr id="8" name="Picture Placeholder 8" descr="A diagram of a geological study&#10;&#10;Description automatically generated with medium confidence">
            <a:extLst>
              <a:ext uri="{FF2B5EF4-FFF2-40B4-BE49-F238E27FC236}">
                <a16:creationId xmlns:a16="http://schemas.microsoft.com/office/drawing/2014/main" id="{4F9D0FE9-4EDA-9084-96C6-688B9E442D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1947595" y="327819"/>
            <a:ext cx="8298298" cy="5933281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A8754A-B3E2-991B-29C0-60A28A540D70}"/>
              </a:ext>
            </a:extLst>
          </p:cNvPr>
          <p:cNvSpPr txBox="1"/>
          <p:nvPr/>
        </p:nvSpPr>
        <p:spPr>
          <a:xfrm>
            <a:off x="1946107" y="6140543"/>
            <a:ext cx="4574877" cy="137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defTabSz="685765">
              <a:lnSpc>
                <a:spcPct val="95000"/>
              </a:lnSpc>
              <a:spcAft>
                <a:spcPts val="600"/>
              </a:spcAft>
            </a:pPr>
            <a:r>
              <a:rPr lang="en-US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Image from </a:t>
            </a:r>
            <a:r>
              <a:rPr lang="en-US" sz="800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https://towardsdatascience.com/how-to-understand-the-world-of-causality-c698cdc9f27c</a:t>
            </a:r>
            <a:endParaRPr lang="en-US" sz="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CB5330AA-BF6F-8A44-EAD6-13A997D3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384BA92-A306-423F-99B7-062B1D5F328E}" type="datetime1">
              <a:rPr lang="en-GB" smtClean="0"/>
              <a:t>03/07/2025</a:t>
            </a:fld>
            <a:endParaRPr lang="en-GB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EF81AB0E-D82C-7EBF-87CA-6C4C90B8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BA53E11-492D-48B3-9F9B-09541CA2A39A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318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AF31-579E-C098-B87D-E89EEEFE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Causal Discovery for Trustworthy AI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CCAF2-8EBA-222F-51EF-578204ED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F276-F66A-49FD-BF09-63ED16868480}" type="datetime1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FE183-AD1F-8136-6F4B-A342D05A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Russo Fabrizio - Causal Discovery for Trustworthy AI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8AEBC-BD18-294E-2479-27860E87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7CF08C2D-BCD7-2E62-B9FA-96F264AD6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039948"/>
              </p:ext>
            </p:extLst>
          </p:nvPr>
        </p:nvGraphicFramePr>
        <p:xfrm>
          <a:off x="319088" y="3429000"/>
          <a:ext cx="3598862" cy="28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1934DD4-3124-B38F-436C-FAF621FF5DC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49" r="-21349"/>
          <a:stretch/>
        </p:blipFill>
        <p:spPr>
          <a:solidFill>
            <a:schemeClr val="bg1"/>
          </a:solidFill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316D1B54-72CE-FC0F-46C8-FECCD2F6349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5000"/>
                    </a14:imgEffect>
                  </a14:imgLayer>
                </a14:imgProps>
              </a:ext>
            </a:extLst>
          </a:blip>
          <a:srcRect t="-38055" b="-38055"/>
          <a:stretch/>
        </p:blipFill>
        <p:spPr>
          <a:solidFill>
            <a:schemeClr val="bg1"/>
          </a:solidFill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9DFABFE-D203-198F-17E0-DF79FF2072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10"/>
          <a:srcRect t="-11412" b="-11412"/>
          <a:stretch/>
        </p:blipFill>
        <p:spPr>
          <a:solidFill>
            <a:schemeClr val="bg1"/>
          </a:solidFill>
        </p:spPr>
      </p:pic>
      <p:sp>
        <p:nvSpPr>
          <p:cNvPr id="12" name="Subtitle 11">
            <a:extLst>
              <a:ext uri="{FF2B5EF4-FFF2-40B4-BE49-F238E27FC236}">
                <a16:creationId xmlns:a16="http://schemas.microsoft.com/office/drawing/2014/main" id="{387F01F8-870D-8ADB-34B9-27E47D1E51A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graphicFrame>
        <p:nvGraphicFramePr>
          <p:cNvPr id="37" name="Content Placeholder 20">
            <a:extLst>
              <a:ext uri="{FF2B5EF4-FFF2-40B4-BE49-F238E27FC236}">
                <a16:creationId xmlns:a16="http://schemas.microsoft.com/office/drawing/2014/main" id="{EAE0E235-F0ED-FD9B-B730-570996DF0D76}"/>
              </a:ext>
            </a:extLst>
          </p:cNvPr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456251007"/>
              </p:ext>
            </p:extLst>
          </p:nvPr>
        </p:nvGraphicFramePr>
        <p:xfrm>
          <a:off x="8235950" y="3429000"/>
          <a:ext cx="3598863" cy="28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40" name="Content Placeholder 20">
            <a:extLst>
              <a:ext uri="{FF2B5EF4-FFF2-40B4-BE49-F238E27FC236}">
                <a16:creationId xmlns:a16="http://schemas.microsoft.com/office/drawing/2014/main" id="{E3668A7C-AE1B-1B95-E7BF-88AA6FE21DA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720878260"/>
              </p:ext>
            </p:extLst>
          </p:nvPr>
        </p:nvGraphicFramePr>
        <p:xfrm>
          <a:off x="4276725" y="3429000"/>
          <a:ext cx="3600450" cy="283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8ED5B28-4711-1E7E-0781-E6EC4F75F6A7}"/>
              </a:ext>
            </a:extLst>
          </p:cNvPr>
          <p:cNvSpPr/>
          <p:nvPr/>
        </p:nvSpPr>
        <p:spPr>
          <a:xfrm>
            <a:off x="318490" y="1052945"/>
            <a:ext cx="3599460" cy="307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Contestable Neural Networks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3428FE7-57BD-477E-D27F-D0BA2492D4C1}"/>
              </a:ext>
            </a:extLst>
          </p:cNvPr>
          <p:cNvSpPr/>
          <p:nvPr/>
        </p:nvSpPr>
        <p:spPr>
          <a:xfrm>
            <a:off x="4275772" y="1052945"/>
            <a:ext cx="3599999" cy="307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Causal Discovery with Shapley Values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55C4AE0-456D-5C49-50C2-E601E98C803C}"/>
              </a:ext>
            </a:extLst>
          </p:cNvPr>
          <p:cNvSpPr/>
          <p:nvPr/>
        </p:nvSpPr>
        <p:spPr>
          <a:xfrm>
            <a:off x="8233592" y="1052945"/>
            <a:ext cx="3598863" cy="3070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Argumentative Causal Discovery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A15180-743B-4E35-A6EB-2E957762D18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98595" y="5463381"/>
            <a:ext cx="930321" cy="930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43B50A-05A9-464B-613A-EFA856E1408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10610" y="5468240"/>
            <a:ext cx="930321" cy="930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78691-54F3-AED9-7EA6-B7E68BD165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2625" y="5510429"/>
            <a:ext cx="836223" cy="8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25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37" grpId="0">
        <p:bldAsOne/>
      </p:bldGraphic>
      <p:bldGraphic spid="40" grpId="0">
        <p:bldAsOne/>
      </p:bldGraphic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4E5E-F22B-8878-B188-30768CC59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9E36B65-FA8B-4E13-C258-259AE743E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391268"/>
              </p:ext>
            </p:extLst>
          </p:nvPr>
        </p:nvGraphicFramePr>
        <p:xfrm>
          <a:off x="325438" y="1395413"/>
          <a:ext cx="11541125" cy="486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21DE3-86D6-6606-FAA9-EDAC85CF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8785-C282-459D-8211-AF4E1CC296FA}" type="datetime1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A6EE-58BF-2747-99F6-FB5C91DA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Russo Fabrizio - Causal Discovery for Trustworthy AI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FEC75-6D4C-5289-6E1E-62C48262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8</a:t>
            </a:fld>
            <a:endParaRPr lang="en-GB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39D7940-2394-E776-B18F-8AD20002128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/>
              <a:t>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2460811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639BE1-41E6-4419-B4F6-400DD25E3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623CCC-F473-40A0-9848-4A71DA863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765D04-25A5-4FF3-8872-9CF9E3FB4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3C1424-C30B-4F96-83E5-ED3DAA812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CC5095-E51D-4AC1-995F-43E546E251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F67015-B00B-48DF-BA50-7CEA03922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C05B-DFA7-6514-89EA-F41EC6BA0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71" y="3058577"/>
            <a:ext cx="9144000" cy="740845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FEADF-0A28-2B2D-C599-F1FF1EC64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71" y="5953238"/>
            <a:ext cx="5579198" cy="740845"/>
          </a:xfrm>
        </p:spPr>
        <p:txBody>
          <a:bodyPr/>
          <a:lstStyle/>
          <a:p>
            <a:r>
              <a:rPr lang="en-GB" dirty="0"/>
              <a:t>fabrizio@imperial.ac.uk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4B0CD-0057-B8EF-41B1-3B6516E6A6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2210" y="1915642"/>
            <a:ext cx="3113443" cy="302671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5351822-43BE-9896-614A-5061FDB365FE}"/>
              </a:ext>
            </a:extLst>
          </p:cNvPr>
          <p:cNvSpPr txBox="1">
            <a:spLocks/>
          </p:cNvSpPr>
          <p:nvPr/>
        </p:nvSpPr>
        <p:spPr>
          <a:xfrm>
            <a:off x="6160706" y="4942357"/>
            <a:ext cx="5579198" cy="3343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Imperial Sans Text Medium" panose="020B0603020202020204" pitchFamily="34" charset="0"/>
                <a:ea typeface="Inter Medium" panose="02000503000000020004" pitchFamily="2" charset="0"/>
                <a:cs typeface="+mn-cs"/>
              </a:defRPr>
            </a:lvl1pPr>
            <a:lvl2pPr marL="0" indent="0" algn="l" defTabSz="685765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61991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Inter Medium" panose="02000503000000020004" pitchFamily="2" charset="0"/>
                <a:cs typeface="+mn-cs"/>
              </a:defRPr>
            </a:lvl3pPr>
            <a:lvl4pPr marL="323984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Inter Medium" panose="02000503000000020004" pitchFamily="2" charset="0"/>
                <a:cs typeface="+mn-cs"/>
              </a:defRPr>
            </a:lvl4pPr>
            <a:lvl5pPr marL="485975" indent="-161991" algn="l" defTabSz="685765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Inter Medium" panose="02000503000000020004" pitchFamily="2" charset="0"/>
                <a:cs typeface="+mn-cs"/>
              </a:defRPr>
            </a:lvl5pPr>
            <a:lvl6pPr marL="1714412" indent="0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6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18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1" indent="-171441" algn="l" defTabSz="6857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Get in touch</a:t>
            </a:r>
          </a:p>
        </p:txBody>
      </p:sp>
    </p:spTree>
    <p:extLst>
      <p:ext uri="{BB962C8B-B14F-4D97-AF65-F5344CB8AC3E}">
        <p14:creationId xmlns:p14="http://schemas.microsoft.com/office/powerpoint/2010/main" val="174174746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CL PPT Theme">
  <a:themeElements>
    <a:clrScheme name="Imperial colour theme">
      <a:dk1>
        <a:sysClr val="windowText" lastClr="000000"/>
      </a:dk1>
      <a:lt1>
        <a:sysClr val="window" lastClr="FFFFFF"/>
      </a:lt1>
      <a:dk2>
        <a:srgbClr val="000080"/>
      </a:dk2>
      <a:lt2>
        <a:srgbClr val="F5F5F5"/>
      </a:lt2>
      <a:accent1>
        <a:srgbClr val="0000CD"/>
      </a:accent1>
      <a:accent2>
        <a:srgbClr val="C71585"/>
      </a:accent2>
      <a:accent3>
        <a:srgbClr val="7B68EE"/>
      </a:accent3>
      <a:accent4>
        <a:srgbClr val="FF0000"/>
      </a:accent4>
      <a:accent5>
        <a:srgbClr val="FF4500"/>
      </a:accent5>
      <a:accent6>
        <a:srgbClr val="006400"/>
      </a:accent6>
      <a:hlink>
        <a:srgbClr val="000080"/>
      </a:hlink>
      <a:folHlink>
        <a:srgbClr val="C71585"/>
      </a:folHlink>
    </a:clrScheme>
    <a:fontScheme name="Imperial Sans font theme">
      <a:majorFont>
        <a:latin typeface="Imperial Sans Text Semibold"/>
        <a:ea typeface=""/>
        <a:cs typeface=""/>
      </a:majorFont>
      <a:minorFont>
        <a:latin typeface="Imperial San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05000"/>
          </a:lnSpc>
          <a:defRPr sz="1600" dirty="0">
            <a:solidFill>
              <a:schemeClr val="tx1"/>
            </a:solidFill>
          </a:defRPr>
        </a:defPPr>
      </a:lstStyle>
    </a:txDef>
  </a:objectDefaults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ICL_PowerPoint 16_9 template.potx" id="{9379B5C2-89E2-4436-AAC2-A0EB58951E1D}" vid="{86F68850-0020-4398-8624-9E78985566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">
      <a:srgbClr val="232333"/>
    </a:custClr>
    <a:custClr name="Navy">
      <a:srgbClr val="000080"/>
    </a:custClr>
    <a:custClr name="Saddle Brown">
      <a:srgbClr val="8B4513"/>
    </a:custClr>
    <a:custClr name="Teal">
      <a:srgbClr val="008080"/>
    </a:custClr>
    <a:custClr name="Medium Violet Red">
      <a:srgbClr val="C71585"/>
    </a:custClr>
    <a:custClr name="Indigo">
      <a:srgbClr val="4B0082"/>
    </a:custClr>
    <a:custClr name="Crimson">
      <a:srgbClr val="DC143C"/>
    </a:custClr>
    <a:custClr name="Orange Red">
      <a:srgbClr val="FF4500"/>
    </a:custClr>
    <a:custClr name="Dark Green">
      <a:srgbClr val="006400"/>
    </a:custClr>
    <a:custClr>
      <a:srgbClr val="FFFFFF"/>
    </a:custClr>
    <a:custClr name="Slate Grey">
      <a:srgbClr val="708090"/>
    </a:custClr>
    <a:custClr name="Imperial Blue">
      <a:srgbClr val="0000CD"/>
    </a:custClr>
    <a:custClr name="Yellow">
      <a:srgbClr val="FFFF00"/>
    </a:custClr>
    <a:custClr name="Turquoise">
      <a:srgbClr val="40E0D0"/>
    </a:custClr>
    <a:custClr name="Violet">
      <a:srgbClr val="EE82EE"/>
    </a:custClr>
    <a:custClr name="Medium Blue Slate">
      <a:srgbClr val="7B68EE"/>
    </a:custClr>
    <a:custClr name="Red">
      <a:srgbClr val="FF0000"/>
    </a:custClr>
    <a:custClr name="Dark Orange">
      <a:srgbClr val="FF8C00"/>
    </a:custClr>
    <a:custClr name="Spring Green">
      <a:srgbClr val="00FF7F"/>
    </a:custClr>
    <a:custClr>
      <a:srgbClr val="FFFFFF"/>
    </a:custClr>
    <a:custClr name="White Smoke">
      <a:srgbClr val="F5F5F5"/>
    </a:custClr>
    <a:custClr name="Deep Sky Blue">
      <a:srgbClr val="00BFFF"/>
    </a:custClr>
    <a:custClr name="Khaki">
      <a:srgbClr val="F0E68C"/>
    </a:custClr>
    <a:custClr name="Pale Turquoise">
      <a:srgbClr val="AFEEEE"/>
    </a:custClr>
    <a:custClr name="Light Pink">
      <a:srgbClr val="FFB6C1"/>
    </a:custClr>
    <a:custClr name="Lavender">
      <a:srgbClr val="E6E6FA"/>
    </a:custClr>
    <a:custClr name="Salmon">
      <a:srgbClr val="FA8072"/>
    </a:custClr>
    <a:custClr name="Orange">
      <a:srgbClr val="FFA500"/>
    </a:custClr>
    <a:custClr name="Pale Green">
      <a:srgbClr val="98FB98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Imperial_PowerPoint 16_9 template</Template>
  <TotalTime>2594</TotalTime>
  <Words>469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Imperial Sans Text</vt:lpstr>
      <vt:lpstr>Imperial Sans Text Semibold</vt:lpstr>
      <vt:lpstr>Arial</vt:lpstr>
      <vt:lpstr>Imperial Sans Text Medium</vt:lpstr>
      <vt:lpstr>ICL PPT Theme</vt:lpstr>
      <vt:lpstr>Causal Discovery for Trustworthy AI</vt:lpstr>
      <vt:lpstr>Overview</vt:lpstr>
      <vt:lpstr>My Journey</vt:lpstr>
      <vt:lpstr>Causal Models</vt:lpstr>
      <vt:lpstr>Machine Learning vs Causal Models</vt:lpstr>
      <vt:lpstr>PowerPoint Presentation</vt:lpstr>
      <vt:lpstr>Causal Discovery for Trustworthy AI</vt:lpstr>
      <vt:lpstr>Conclusions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Fabrizio Russo</dc:creator>
  <cp:lastModifiedBy>Fabrizio Russo</cp:lastModifiedBy>
  <cp:revision>1</cp:revision>
  <dcterms:created xsi:type="dcterms:W3CDTF">2025-02-03T10:08:54Z</dcterms:created>
  <dcterms:modified xsi:type="dcterms:W3CDTF">2025-07-03T08:36:53Z</dcterms:modified>
</cp:coreProperties>
</file>