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7" r:id="rId5"/>
    <p:sldId id="270" r:id="rId6"/>
    <p:sldId id="271" r:id="rId7"/>
    <p:sldId id="269" r:id="rId8"/>
    <p:sldId id="306" r:id="rId9"/>
    <p:sldId id="307" r:id="rId10"/>
    <p:sldId id="308" r:id="rId11"/>
    <p:sldId id="319" r:id="rId12"/>
    <p:sldId id="316" r:id="rId13"/>
    <p:sldId id="314" r:id="rId14"/>
    <p:sldId id="320" r:id="rId15"/>
    <p:sldId id="315" r:id="rId16"/>
    <p:sldId id="318" r:id="rId17"/>
    <p:sldId id="310" r:id="rId18"/>
    <p:sldId id="262" r:id="rId19"/>
    <p:sldId id="309" r:id="rId20"/>
    <p:sldId id="274" r:id="rId21"/>
  </p:sldIdLst>
  <p:sldSz cx="12192000" cy="6858000"/>
  <p:notesSz cx="6858000" cy="9144000"/>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7DC"/>
    <a:srgbClr val="F8F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53CDF4-01FD-450C-AB0C-2BDC6CAD0193}" v="110" dt="2025-11-20T04:58:22.935"/>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6660" autoAdjust="0"/>
  </p:normalViewPr>
  <p:slideViewPr>
    <p:cSldViewPr snapToGrid="0" showGuides="1">
      <p:cViewPr>
        <p:scale>
          <a:sx n="99" d="100"/>
          <a:sy n="99" d="100"/>
        </p:scale>
        <p:origin x="426" y="45"/>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rizio Russo" userId="4c90a6e8-877d-4e94-851a-f87ee8ad777d" providerId="ADAL" clId="{0B555424-61A9-487C-AB58-13C22A19298F}"/>
    <pc:docChg chg="addSld delSld modSld">
      <pc:chgData name="Fabrizio Russo" userId="4c90a6e8-877d-4e94-851a-f87ee8ad777d" providerId="ADAL" clId="{0B555424-61A9-487C-AB58-13C22A19298F}" dt="2025-10-22T13:10:50.547" v="1"/>
      <pc:docMkLst>
        <pc:docMk/>
      </pc:docMkLst>
    </pc:docChg>
  </pc:docChgLst>
  <pc:docChgLst>
    <pc:chgData name="Fabrizio Russo" userId="4c90a6e8-877d-4e94-851a-f87ee8ad777d" providerId="ADAL" clId="{2E3B7405-9D39-4749-9319-F8B3C0268F3C}"/>
    <pc:docChg chg="undo custSel addSld delSld modSld sldOrd">
      <pc:chgData name="Fabrizio Russo" userId="4c90a6e8-877d-4e94-851a-f87ee8ad777d" providerId="ADAL" clId="{2E3B7405-9D39-4749-9319-F8B3C0268F3C}" dt="2025-11-20T05:10:08.237" v="800" actId="20577"/>
      <pc:docMkLst>
        <pc:docMk/>
      </pc:docMkLst>
      <pc:sldChg chg="modSp del mod">
        <pc:chgData name="Fabrizio Russo" userId="4c90a6e8-877d-4e94-851a-f87ee8ad777d" providerId="ADAL" clId="{2E3B7405-9D39-4749-9319-F8B3C0268F3C}" dt="2025-11-19T02:03:47.609" v="104" actId="47"/>
        <pc:sldMkLst>
          <pc:docMk/>
          <pc:sldMk cId="3035115975" sldId="258"/>
        </pc:sldMkLst>
        <pc:spChg chg="mod">
          <ac:chgData name="Fabrizio Russo" userId="4c90a6e8-877d-4e94-851a-f87ee8ad777d" providerId="ADAL" clId="{2E3B7405-9D39-4749-9319-F8B3C0268F3C}" dt="2025-11-19T02:00:38.354" v="102" actId="20577"/>
          <ac:spMkLst>
            <pc:docMk/>
            <pc:sldMk cId="3035115975" sldId="258"/>
            <ac:spMk id="6" creationId="{17ADEF3F-453F-A867-067C-B77BAD46761F}"/>
          </ac:spMkLst>
        </pc:spChg>
      </pc:sldChg>
      <pc:sldChg chg="modSp add mod setBg modNotesTx">
        <pc:chgData name="Fabrizio Russo" userId="4c90a6e8-877d-4e94-851a-f87ee8ad777d" providerId="ADAL" clId="{2E3B7405-9D39-4749-9319-F8B3C0268F3C}" dt="2025-11-20T05:10:08.237" v="800" actId="20577"/>
        <pc:sldMkLst>
          <pc:docMk/>
          <pc:sldMk cId="1741747463" sldId="262"/>
        </pc:sldMkLst>
        <pc:spChg chg="mod">
          <ac:chgData name="Fabrizio Russo" userId="4c90a6e8-877d-4e94-851a-f87ee8ad777d" providerId="ADAL" clId="{2E3B7405-9D39-4749-9319-F8B3C0268F3C}" dt="2025-11-20T05:09:39.688" v="778" actId="20577"/>
          <ac:spMkLst>
            <pc:docMk/>
            <pc:sldMk cId="1741747463" sldId="262"/>
            <ac:spMk id="2" creationId="{6F90C05B-DFA7-6514-89EA-F41EC6BA0162}"/>
          </ac:spMkLst>
        </pc:spChg>
      </pc:sldChg>
      <pc:sldChg chg="modSp add mod">
        <pc:chgData name="Fabrizio Russo" userId="4c90a6e8-877d-4e94-851a-f87ee8ad777d" providerId="ADAL" clId="{2E3B7405-9D39-4749-9319-F8B3C0268F3C}" dt="2025-11-19T08:57:02.810" v="705" actId="20577"/>
        <pc:sldMkLst>
          <pc:docMk/>
          <pc:sldMk cId="3796483173" sldId="267"/>
        </pc:sldMkLst>
        <pc:spChg chg="mod">
          <ac:chgData name="Fabrizio Russo" userId="4c90a6e8-877d-4e94-851a-f87ee8ad777d" providerId="ADAL" clId="{2E3B7405-9D39-4749-9319-F8B3C0268F3C}" dt="2025-11-19T02:03:56.202" v="106" actId="20577"/>
          <ac:spMkLst>
            <pc:docMk/>
            <pc:sldMk cId="3796483173" sldId="267"/>
            <ac:spMk id="3" creationId="{052157B4-D041-1921-025C-2C401AFA2ECE}"/>
          </ac:spMkLst>
        </pc:spChg>
        <pc:spChg chg="mod">
          <ac:chgData name="Fabrizio Russo" userId="4c90a6e8-877d-4e94-851a-f87ee8ad777d" providerId="ADAL" clId="{2E3B7405-9D39-4749-9319-F8B3C0268F3C}" dt="2025-11-19T08:57:02.810" v="705" actId="20577"/>
          <ac:spMkLst>
            <pc:docMk/>
            <pc:sldMk cId="3796483173" sldId="267"/>
            <ac:spMk id="4" creationId="{D58106DF-F991-82DF-C106-45D412738415}"/>
          </ac:spMkLst>
        </pc:spChg>
      </pc:sldChg>
      <pc:sldChg chg="addSp delSp modSp add mod modAnim">
        <pc:chgData name="Fabrizio Russo" userId="4c90a6e8-877d-4e94-851a-f87ee8ad777d" providerId="ADAL" clId="{2E3B7405-9D39-4749-9319-F8B3C0268F3C}" dt="2025-11-19T08:52:36.385" v="675"/>
        <pc:sldMkLst>
          <pc:docMk/>
          <pc:sldMk cId="583775254" sldId="269"/>
        </pc:sldMkLst>
        <pc:spChg chg="add del mod">
          <ac:chgData name="Fabrizio Russo" userId="4c90a6e8-877d-4e94-851a-f87ee8ad777d" providerId="ADAL" clId="{2E3B7405-9D39-4749-9319-F8B3C0268F3C}" dt="2025-11-19T08:51:08.189" v="604" actId="478"/>
          <ac:spMkLst>
            <pc:docMk/>
            <pc:sldMk cId="583775254" sldId="269"/>
            <ac:spMk id="9" creationId="{CAFDC14C-F638-39D1-EEAC-4497FA1FFC0F}"/>
          </ac:spMkLst>
        </pc:spChg>
        <pc:spChg chg="add mod">
          <ac:chgData name="Fabrizio Russo" userId="4c90a6e8-877d-4e94-851a-f87ee8ad777d" providerId="ADAL" clId="{2E3B7405-9D39-4749-9319-F8B3C0268F3C}" dt="2025-11-19T08:52:22.171" v="674" actId="207"/>
          <ac:spMkLst>
            <pc:docMk/>
            <pc:sldMk cId="583775254" sldId="269"/>
            <ac:spMk id="10" creationId="{838D21B7-CAE5-6DCE-3F50-0391A44134D9}"/>
          </ac:spMkLst>
        </pc:spChg>
        <pc:grpChg chg="mod">
          <ac:chgData name="Fabrizio Russo" userId="4c90a6e8-877d-4e94-851a-f87ee8ad777d" providerId="ADAL" clId="{2E3B7405-9D39-4749-9319-F8B3C0268F3C}" dt="2025-11-19T04:31:17.678" v="277" actId="166"/>
          <ac:grpSpMkLst>
            <pc:docMk/>
            <pc:sldMk cId="583775254" sldId="269"/>
            <ac:grpSpMk id="27" creationId="{F10805F3-9417-A68D-E986-012607EAF972}"/>
          </ac:grpSpMkLst>
        </pc:grpChg>
        <pc:picChg chg="add mod">
          <ac:chgData name="Fabrizio Russo" userId="4c90a6e8-877d-4e94-851a-f87ee8ad777d" providerId="ADAL" clId="{2E3B7405-9D39-4749-9319-F8B3C0268F3C}" dt="2025-11-19T04:32:01.829" v="281" actId="14100"/>
          <ac:picMkLst>
            <pc:docMk/>
            <pc:sldMk cId="583775254" sldId="269"/>
            <ac:picMk id="8" creationId="{8773D3BF-9045-F5FB-7F73-535B36461192}"/>
          </ac:picMkLst>
        </pc:picChg>
        <pc:picChg chg="mod">
          <ac:chgData name="Fabrizio Russo" userId="4c90a6e8-877d-4e94-851a-f87ee8ad777d" providerId="ADAL" clId="{2E3B7405-9D39-4749-9319-F8B3C0268F3C}" dt="2025-11-19T04:20:44.922" v="271" actId="14826"/>
          <ac:picMkLst>
            <pc:docMk/>
            <pc:sldMk cId="583775254" sldId="269"/>
            <ac:picMk id="17" creationId="{3DE85688-8E9E-BD86-E4D9-A441A78EDD5E}"/>
          </ac:picMkLst>
        </pc:picChg>
        <pc:picChg chg="mod">
          <ac:chgData name="Fabrizio Russo" userId="4c90a6e8-877d-4e94-851a-f87ee8ad777d" providerId="ADAL" clId="{2E3B7405-9D39-4749-9319-F8B3C0268F3C}" dt="2025-11-19T04:10:17.896" v="270" actId="14826"/>
          <ac:picMkLst>
            <pc:docMk/>
            <pc:sldMk cId="583775254" sldId="269"/>
            <ac:picMk id="23" creationId="{DEB3B1C8-4042-06C9-0F3C-6E2FE089ACDD}"/>
          </ac:picMkLst>
        </pc:picChg>
        <pc:picChg chg="mod">
          <ac:chgData name="Fabrizio Russo" userId="4c90a6e8-877d-4e94-851a-f87ee8ad777d" providerId="ADAL" clId="{2E3B7405-9D39-4749-9319-F8B3C0268F3C}" dt="2025-11-19T04:31:21.952" v="278" actId="166"/>
          <ac:picMkLst>
            <pc:docMk/>
            <pc:sldMk cId="583775254" sldId="269"/>
            <ac:picMk id="28" creationId="{EB975200-8210-B43D-A76B-FB81E579F206}"/>
          </ac:picMkLst>
        </pc:picChg>
      </pc:sldChg>
      <pc:sldChg chg="modSp add mod">
        <pc:chgData name="Fabrizio Russo" userId="4c90a6e8-877d-4e94-851a-f87ee8ad777d" providerId="ADAL" clId="{2E3B7405-9D39-4749-9319-F8B3C0268F3C}" dt="2025-11-19T08:57:35.154" v="711" actId="166"/>
        <pc:sldMkLst>
          <pc:docMk/>
          <pc:sldMk cId="1860583725" sldId="270"/>
        </pc:sldMkLst>
        <pc:spChg chg="mod">
          <ac:chgData name="Fabrizio Russo" userId="4c90a6e8-877d-4e94-851a-f87ee8ad777d" providerId="ADAL" clId="{2E3B7405-9D39-4749-9319-F8B3C0268F3C}" dt="2025-11-19T08:57:30.852" v="710" actId="20577"/>
          <ac:spMkLst>
            <pc:docMk/>
            <pc:sldMk cId="1860583725" sldId="270"/>
            <ac:spMk id="9" creationId="{47DB1CD1-D17E-97DE-B9E7-5876CFD3D96D}"/>
          </ac:spMkLst>
        </pc:spChg>
        <pc:grpChg chg="ord">
          <ac:chgData name="Fabrizio Russo" userId="4c90a6e8-877d-4e94-851a-f87ee8ad777d" providerId="ADAL" clId="{2E3B7405-9D39-4749-9319-F8B3C0268F3C}" dt="2025-11-19T08:57:35.154" v="711" actId="166"/>
          <ac:grpSpMkLst>
            <pc:docMk/>
            <pc:sldMk cId="1860583725" sldId="270"/>
            <ac:grpSpMk id="33" creationId="{61683689-2890-F8AA-20F8-8701E9B715E2}"/>
          </ac:grpSpMkLst>
        </pc:grpChg>
      </pc:sldChg>
      <pc:sldChg chg="add">
        <pc:chgData name="Fabrizio Russo" userId="4c90a6e8-877d-4e94-851a-f87ee8ad777d" providerId="ADAL" clId="{2E3B7405-9D39-4749-9319-F8B3C0268F3C}" dt="2025-11-19T02:01:23.029" v="103"/>
        <pc:sldMkLst>
          <pc:docMk/>
          <pc:sldMk cId="1128096275" sldId="271"/>
        </pc:sldMkLst>
      </pc:sldChg>
      <pc:sldChg chg="add ord">
        <pc:chgData name="Fabrizio Russo" userId="4c90a6e8-877d-4e94-851a-f87ee8ad777d" providerId="ADAL" clId="{2E3B7405-9D39-4749-9319-F8B3C0268F3C}" dt="2025-11-19T03:43:08.857" v="269"/>
        <pc:sldMkLst>
          <pc:docMk/>
          <pc:sldMk cId="4254567586" sldId="274"/>
        </pc:sldMkLst>
      </pc:sldChg>
      <pc:sldChg chg="add del ord">
        <pc:chgData name="Fabrizio Russo" userId="4c90a6e8-877d-4e94-851a-f87ee8ad777d" providerId="ADAL" clId="{2E3B7405-9D39-4749-9319-F8B3C0268F3C}" dt="2025-11-19T02:05:24.196" v="111" actId="47"/>
        <pc:sldMkLst>
          <pc:docMk/>
          <pc:sldMk cId="3630896876" sldId="302"/>
        </pc:sldMkLst>
      </pc:sldChg>
      <pc:sldChg chg="addSp delSp modSp add del mod ord">
        <pc:chgData name="Fabrizio Russo" userId="4c90a6e8-877d-4e94-851a-f87ee8ad777d" providerId="ADAL" clId="{2E3B7405-9D39-4749-9319-F8B3C0268F3C}" dt="2025-11-19T03:37:57.101" v="219" actId="20577"/>
        <pc:sldMkLst>
          <pc:docMk/>
          <pc:sldMk cId="2113404081" sldId="306"/>
        </pc:sldMkLst>
        <pc:spChg chg="add del mod">
          <ac:chgData name="Fabrizio Russo" userId="4c90a6e8-877d-4e94-851a-f87ee8ad777d" providerId="ADAL" clId="{2E3B7405-9D39-4749-9319-F8B3C0268F3C}" dt="2025-11-19T03:37:57.101" v="219" actId="20577"/>
          <ac:spMkLst>
            <pc:docMk/>
            <pc:sldMk cId="2113404081" sldId="306"/>
            <ac:spMk id="7" creationId="{19A48341-6F8B-5F24-631A-3A2EAF27FCFA}"/>
          </ac:spMkLst>
        </pc:spChg>
      </pc:sldChg>
      <pc:sldChg chg="addSp modSp add del mod ord modAnim">
        <pc:chgData name="Fabrizio Russo" userId="4c90a6e8-877d-4e94-851a-f87ee8ad777d" providerId="ADAL" clId="{2E3B7405-9D39-4749-9319-F8B3C0268F3C}" dt="2025-11-20T04:58:22.935" v="715" actId="404"/>
        <pc:sldMkLst>
          <pc:docMk/>
          <pc:sldMk cId="3032428450" sldId="307"/>
        </pc:sldMkLst>
        <pc:spChg chg="mod">
          <ac:chgData name="Fabrizio Russo" userId="4c90a6e8-877d-4e94-851a-f87ee8ad777d" providerId="ADAL" clId="{2E3B7405-9D39-4749-9319-F8B3C0268F3C}" dt="2025-11-19T02:11:52.637" v="154" actId="20577"/>
          <ac:spMkLst>
            <pc:docMk/>
            <pc:sldMk cId="3032428450" sldId="307"/>
            <ac:spMk id="2" creationId="{26A8373C-7E43-48E0-A642-1999FE9A8838}"/>
          </ac:spMkLst>
        </pc:spChg>
        <pc:spChg chg="mod">
          <ac:chgData name="Fabrizio Russo" userId="4c90a6e8-877d-4e94-851a-f87ee8ad777d" providerId="ADAL" clId="{2E3B7405-9D39-4749-9319-F8B3C0268F3C}" dt="2025-11-20T04:58:19.128" v="713" actId="404"/>
          <ac:spMkLst>
            <pc:docMk/>
            <pc:sldMk cId="3032428450" sldId="307"/>
            <ac:spMk id="20" creationId="{CBF528D3-6EDB-154C-CC38-5E5D1C9823FE}"/>
          </ac:spMkLst>
        </pc:spChg>
        <pc:spChg chg="mod">
          <ac:chgData name="Fabrizio Russo" userId="4c90a6e8-877d-4e94-851a-f87ee8ad777d" providerId="ADAL" clId="{2E3B7405-9D39-4749-9319-F8B3C0268F3C}" dt="2025-11-20T04:58:22.935" v="715" actId="404"/>
          <ac:spMkLst>
            <pc:docMk/>
            <pc:sldMk cId="3032428450" sldId="307"/>
            <ac:spMk id="23" creationId="{8B2ABFF5-1654-77BE-229A-125A01058967}"/>
          </ac:spMkLst>
        </pc:spChg>
        <pc:picChg chg="add mod">
          <ac:chgData name="Fabrizio Russo" userId="4c90a6e8-877d-4e94-851a-f87ee8ad777d" providerId="ADAL" clId="{2E3B7405-9D39-4749-9319-F8B3C0268F3C}" dt="2025-11-19T03:38:33.797" v="221" actId="1076"/>
          <ac:picMkLst>
            <pc:docMk/>
            <pc:sldMk cId="3032428450" sldId="307"/>
            <ac:picMk id="7" creationId="{BF4CC84C-DE39-1AEE-49B9-E09A2D5E7E5C}"/>
          </ac:picMkLst>
        </pc:picChg>
        <pc:picChg chg="add mod">
          <ac:chgData name="Fabrizio Russo" userId="4c90a6e8-877d-4e94-851a-f87ee8ad777d" providerId="ADAL" clId="{2E3B7405-9D39-4749-9319-F8B3C0268F3C}" dt="2025-11-19T03:38:52.462" v="222" actId="1076"/>
          <ac:picMkLst>
            <pc:docMk/>
            <pc:sldMk cId="3032428450" sldId="307"/>
            <ac:picMk id="10" creationId="{C616E173-8B3D-D287-A799-6C2A526997A8}"/>
          </ac:picMkLst>
        </pc:picChg>
        <pc:picChg chg="mod">
          <ac:chgData name="Fabrizio Russo" userId="4c90a6e8-877d-4e94-851a-f87ee8ad777d" providerId="ADAL" clId="{2E3B7405-9D39-4749-9319-F8B3C0268F3C}" dt="2025-11-19T03:33:23.325" v="185" actId="1035"/>
          <ac:picMkLst>
            <pc:docMk/>
            <pc:sldMk cId="3032428450" sldId="307"/>
            <ac:picMk id="11" creationId="{52000C90-A243-7AC3-BCD5-7D005701259C}"/>
          </ac:picMkLst>
        </pc:picChg>
      </pc:sldChg>
      <pc:sldChg chg="addSp delSp modSp add del mod ord">
        <pc:chgData name="Fabrizio Russo" userId="4c90a6e8-877d-4e94-851a-f87ee8ad777d" providerId="ADAL" clId="{2E3B7405-9D39-4749-9319-F8B3C0268F3C}" dt="2025-11-19T03:40:11.276" v="261" actId="20577"/>
        <pc:sldMkLst>
          <pc:docMk/>
          <pc:sldMk cId="1435175741" sldId="308"/>
        </pc:sldMkLst>
        <pc:spChg chg="mod">
          <ac:chgData name="Fabrizio Russo" userId="4c90a6e8-877d-4e94-851a-f87ee8ad777d" providerId="ADAL" clId="{2E3B7405-9D39-4749-9319-F8B3C0268F3C}" dt="2025-11-19T03:39:51.076" v="233" actId="20577"/>
          <ac:spMkLst>
            <pc:docMk/>
            <pc:sldMk cId="1435175741" sldId="308"/>
            <ac:spMk id="2" creationId="{C6A9C567-E351-2723-BCA0-4485135E141F}"/>
          </ac:spMkLst>
        </pc:spChg>
        <pc:spChg chg="add mod">
          <ac:chgData name="Fabrizio Russo" userId="4c90a6e8-877d-4e94-851a-f87ee8ad777d" providerId="ADAL" clId="{2E3B7405-9D39-4749-9319-F8B3C0268F3C}" dt="2025-11-19T03:40:11.276" v="261" actId="20577"/>
          <ac:spMkLst>
            <pc:docMk/>
            <pc:sldMk cId="1435175741" sldId="308"/>
            <ac:spMk id="3" creationId="{85EE5119-D43B-45D9-B4F8-1A4BC880759C}"/>
          </ac:spMkLst>
        </pc:spChg>
        <pc:spChg chg="del">
          <ac:chgData name="Fabrizio Russo" userId="4c90a6e8-877d-4e94-851a-f87ee8ad777d" providerId="ADAL" clId="{2E3B7405-9D39-4749-9319-F8B3C0268F3C}" dt="2025-11-19T02:05:32.609" v="112" actId="478"/>
          <ac:spMkLst>
            <pc:docMk/>
            <pc:sldMk cId="1435175741" sldId="308"/>
            <ac:spMk id="7" creationId="{3024B47C-75B0-3726-7802-9F8D2FDCF2F2}"/>
          </ac:spMkLst>
        </pc:spChg>
      </pc:sldChg>
      <pc:sldChg chg="modSp mod ord">
        <pc:chgData name="Fabrizio Russo" userId="4c90a6e8-877d-4e94-851a-f87ee8ad777d" providerId="ADAL" clId="{2E3B7405-9D39-4749-9319-F8B3C0268F3C}" dt="2025-11-19T06:25:39.536" v="339"/>
        <pc:sldMkLst>
          <pc:docMk/>
          <pc:sldMk cId="3382326090" sldId="309"/>
        </pc:sldMkLst>
        <pc:spChg chg="mod">
          <ac:chgData name="Fabrizio Russo" userId="4c90a6e8-877d-4e94-851a-f87ee8ad777d" providerId="ADAL" clId="{2E3B7405-9D39-4749-9319-F8B3C0268F3C}" dt="2025-11-19T06:08:47.871" v="294" actId="20577"/>
          <ac:spMkLst>
            <pc:docMk/>
            <pc:sldMk cId="3382326090" sldId="309"/>
            <ac:spMk id="2" creationId="{90B8C6AC-DC20-7C63-E033-01B82BE51544}"/>
          </ac:spMkLst>
        </pc:spChg>
        <pc:spChg chg="mod">
          <ac:chgData name="Fabrizio Russo" userId="4c90a6e8-877d-4e94-851a-f87ee8ad777d" providerId="ADAL" clId="{2E3B7405-9D39-4749-9319-F8B3C0268F3C}" dt="2025-11-19T06:08:46.467" v="292"/>
          <ac:spMkLst>
            <pc:docMk/>
            <pc:sldMk cId="3382326090" sldId="309"/>
            <ac:spMk id="7" creationId="{A6C1452B-274E-0037-CB22-EC67B044365B}"/>
          </ac:spMkLst>
        </pc:spChg>
      </pc:sldChg>
      <pc:sldChg chg="ord">
        <pc:chgData name="Fabrizio Russo" userId="4c90a6e8-877d-4e94-851a-f87ee8ad777d" providerId="ADAL" clId="{2E3B7405-9D39-4749-9319-F8B3C0268F3C}" dt="2025-11-19T03:40:42.675" v="265"/>
        <pc:sldMkLst>
          <pc:docMk/>
          <pc:sldMk cId="2482469626" sldId="310"/>
        </pc:sldMkLst>
      </pc:sldChg>
      <pc:sldChg chg="del ord">
        <pc:chgData name="Fabrizio Russo" userId="4c90a6e8-877d-4e94-851a-f87ee8ad777d" providerId="ADAL" clId="{2E3B7405-9D39-4749-9319-F8B3C0268F3C}" dt="2025-11-19T06:51:06.280" v="466" actId="47"/>
        <pc:sldMkLst>
          <pc:docMk/>
          <pc:sldMk cId="2373985722" sldId="312"/>
        </pc:sldMkLst>
      </pc:sldChg>
      <pc:sldChg chg="addSp delSp modSp add del mod delAnim modAnim">
        <pc:chgData name="Fabrizio Russo" userId="4c90a6e8-877d-4e94-851a-f87ee8ad777d" providerId="ADAL" clId="{2E3B7405-9D39-4749-9319-F8B3C0268F3C}" dt="2025-11-19T06:47:50.791" v="410" actId="47"/>
        <pc:sldMkLst>
          <pc:docMk/>
          <pc:sldMk cId="3260571308" sldId="313"/>
        </pc:sldMkLst>
        <pc:spChg chg="mod">
          <ac:chgData name="Fabrizio Russo" userId="4c90a6e8-877d-4e94-851a-f87ee8ad777d" providerId="ADAL" clId="{2E3B7405-9D39-4749-9319-F8B3C0268F3C}" dt="2025-11-19T06:41:06.381" v="385" actId="20577"/>
          <ac:spMkLst>
            <pc:docMk/>
            <pc:sldMk cId="3260571308" sldId="313"/>
            <ac:spMk id="2" creationId="{A00EC209-B75E-D36D-C04C-649BE217D181}"/>
          </ac:spMkLst>
        </pc:spChg>
        <pc:spChg chg="mod">
          <ac:chgData name="Fabrizio Russo" userId="4c90a6e8-877d-4e94-851a-f87ee8ad777d" providerId="ADAL" clId="{2E3B7405-9D39-4749-9319-F8B3C0268F3C}" dt="2025-11-19T06:41:28.902" v="405" actId="20577"/>
          <ac:spMkLst>
            <pc:docMk/>
            <pc:sldMk cId="3260571308" sldId="313"/>
            <ac:spMk id="7" creationId="{C788900A-A44E-3B0E-CA90-C3161DB51AD8}"/>
          </ac:spMkLst>
        </pc:spChg>
        <pc:spChg chg="add del mod">
          <ac:chgData name="Fabrizio Russo" userId="4c90a6e8-877d-4e94-851a-f87ee8ad777d" providerId="ADAL" clId="{2E3B7405-9D39-4749-9319-F8B3C0268F3C}" dt="2025-11-19T06:23:00.656" v="327" actId="22"/>
          <ac:spMkLst>
            <pc:docMk/>
            <pc:sldMk cId="3260571308" sldId="313"/>
            <ac:spMk id="10" creationId="{ECE96B0F-E18A-C23B-391E-425BD63B173B}"/>
          </ac:spMkLst>
        </pc:spChg>
        <pc:spChg chg="add del mod">
          <ac:chgData name="Fabrizio Russo" userId="4c90a6e8-877d-4e94-851a-f87ee8ad777d" providerId="ADAL" clId="{2E3B7405-9D39-4749-9319-F8B3C0268F3C}" dt="2025-11-19T06:41:48.457" v="408" actId="478"/>
          <ac:spMkLst>
            <pc:docMk/>
            <pc:sldMk cId="3260571308" sldId="313"/>
            <ac:spMk id="13" creationId="{7E0AF63B-2CAA-3984-15F9-52ABD5C64EEC}"/>
          </ac:spMkLst>
        </pc:spChg>
        <pc:spChg chg="add mod">
          <ac:chgData name="Fabrizio Russo" userId="4c90a6e8-877d-4e94-851a-f87ee8ad777d" providerId="ADAL" clId="{2E3B7405-9D39-4749-9319-F8B3C0268F3C}" dt="2025-11-19T06:41:45.011" v="407" actId="478"/>
          <ac:spMkLst>
            <pc:docMk/>
            <pc:sldMk cId="3260571308" sldId="313"/>
            <ac:spMk id="15" creationId="{6833188D-0FFC-5778-DBAA-71F303240B0B}"/>
          </ac:spMkLst>
        </pc:spChg>
        <pc:picChg chg="del mod">
          <ac:chgData name="Fabrizio Russo" userId="4c90a6e8-877d-4e94-851a-f87ee8ad777d" providerId="ADAL" clId="{2E3B7405-9D39-4749-9319-F8B3C0268F3C}" dt="2025-11-19T06:41:43.590" v="406" actId="478"/>
          <ac:picMkLst>
            <pc:docMk/>
            <pc:sldMk cId="3260571308" sldId="313"/>
            <ac:picMk id="8" creationId="{8190AA21-58FE-9A49-20E0-805FE95938C6}"/>
          </ac:picMkLst>
        </pc:picChg>
        <pc:picChg chg="del mod">
          <ac:chgData name="Fabrizio Russo" userId="4c90a6e8-877d-4e94-851a-f87ee8ad777d" providerId="ADAL" clId="{2E3B7405-9D39-4749-9319-F8B3C0268F3C}" dt="2025-11-19T06:22:58.891" v="326" actId="478"/>
          <ac:picMkLst>
            <pc:docMk/>
            <pc:sldMk cId="3260571308" sldId="313"/>
            <ac:picMk id="9" creationId="{7E049BE1-A444-94FC-CB60-E37BADFF35BF}"/>
          </ac:picMkLst>
        </pc:picChg>
        <pc:picChg chg="add del mod ord">
          <ac:chgData name="Fabrizio Russo" userId="4c90a6e8-877d-4e94-851a-f87ee8ad777d" providerId="ADAL" clId="{2E3B7405-9D39-4749-9319-F8B3C0268F3C}" dt="2025-11-19T06:41:45.011" v="407" actId="478"/>
          <ac:picMkLst>
            <pc:docMk/>
            <pc:sldMk cId="3260571308" sldId="313"/>
            <ac:picMk id="12" creationId="{E58B27CB-564B-CE61-AD0F-962751A8B851}"/>
          </ac:picMkLst>
        </pc:picChg>
      </pc:sldChg>
      <pc:sldChg chg="addSp delSp modSp add mod delAnim modAnim">
        <pc:chgData name="Fabrizio Russo" userId="4c90a6e8-877d-4e94-851a-f87ee8ad777d" providerId="ADAL" clId="{2E3B7405-9D39-4749-9319-F8B3C0268F3C}" dt="2025-11-19T06:50:23.919" v="462"/>
        <pc:sldMkLst>
          <pc:docMk/>
          <pc:sldMk cId="2824667245" sldId="314"/>
        </pc:sldMkLst>
        <pc:spChg chg="mod">
          <ac:chgData name="Fabrizio Russo" userId="4c90a6e8-877d-4e94-851a-f87ee8ad777d" providerId="ADAL" clId="{2E3B7405-9D39-4749-9319-F8B3C0268F3C}" dt="2025-11-19T06:47:57.798" v="421" actId="20577"/>
          <ac:spMkLst>
            <pc:docMk/>
            <pc:sldMk cId="2824667245" sldId="314"/>
            <ac:spMk id="2" creationId="{998202E6-F4B1-D4B3-3311-61905251AFAF}"/>
          </ac:spMkLst>
        </pc:spChg>
        <pc:spChg chg="mod">
          <ac:chgData name="Fabrizio Russo" userId="4c90a6e8-877d-4e94-851a-f87ee8ad777d" providerId="ADAL" clId="{2E3B7405-9D39-4749-9319-F8B3C0268F3C}" dt="2025-11-19T06:48:03.392" v="440" actId="20577"/>
          <ac:spMkLst>
            <pc:docMk/>
            <pc:sldMk cId="2824667245" sldId="314"/>
            <ac:spMk id="7" creationId="{03E901D4-50AE-6227-7E17-E671FA135587}"/>
          </ac:spMkLst>
        </pc:spChg>
        <pc:spChg chg="add del mod">
          <ac:chgData name="Fabrizio Russo" userId="4c90a6e8-877d-4e94-851a-f87ee8ad777d" providerId="ADAL" clId="{2E3B7405-9D39-4749-9319-F8B3C0268F3C}" dt="2025-11-19T06:48:13.744" v="444" actId="22"/>
          <ac:spMkLst>
            <pc:docMk/>
            <pc:sldMk cId="2824667245" sldId="314"/>
            <ac:spMk id="9" creationId="{D9D4AAFB-2865-52F7-1541-B4691D898B66}"/>
          </ac:spMkLst>
        </pc:spChg>
        <pc:spChg chg="del">
          <ac:chgData name="Fabrizio Russo" userId="4c90a6e8-877d-4e94-851a-f87ee8ad777d" providerId="ADAL" clId="{2E3B7405-9D39-4749-9319-F8B3C0268F3C}" dt="2025-11-19T06:48:23.569" v="448" actId="478"/>
          <ac:spMkLst>
            <pc:docMk/>
            <pc:sldMk cId="2824667245" sldId="314"/>
            <ac:spMk id="13" creationId="{0193DBCF-BB97-8EC5-CF5D-68985D75DEE0}"/>
          </ac:spMkLst>
        </pc:spChg>
        <pc:picChg chg="del">
          <ac:chgData name="Fabrizio Russo" userId="4c90a6e8-877d-4e94-851a-f87ee8ad777d" providerId="ADAL" clId="{2E3B7405-9D39-4749-9319-F8B3C0268F3C}" dt="2025-11-19T06:49:46.859" v="452" actId="478"/>
          <ac:picMkLst>
            <pc:docMk/>
            <pc:sldMk cId="2824667245" sldId="314"/>
            <ac:picMk id="8" creationId="{3F578B0B-D7B3-8C90-6914-1E90D8026B4D}"/>
          </ac:picMkLst>
        </pc:picChg>
        <pc:picChg chg="add mod ord">
          <ac:chgData name="Fabrizio Russo" userId="4c90a6e8-877d-4e94-851a-f87ee8ad777d" providerId="ADAL" clId="{2E3B7405-9D39-4749-9319-F8B3C0268F3C}" dt="2025-11-19T06:50:14.971" v="460" actId="1076"/>
          <ac:picMkLst>
            <pc:docMk/>
            <pc:sldMk cId="2824667245" sldId="314"/>
            <ac:picMk id="11" creationId="{0B6A9655-D961-F2DC-A468-B951AFBDC8F1}"/>
          </ac:picMkLst>
        </pc:picChg>
        <pc:picChg chg="del mod">
          <ac:chgData name="Fabrizio Russo" userId="4c90a6e8-877d-4e94-851a-f87ee8ad777d" providerId="ADAL" clId="{2E3B7405-9D39-4749-9319-F8B3C0268F3C}" dt="2025-11-19T06:48:12.814" v="443" actId="478"/>
          <ac:picMkLst>
            <pc:docMk/>
            <pc:sldMk cId="2824667245" sldId="314"/>
            <ac:picMk id="12" creationId="{62E6BB5B-8798-C264-145E-8349C741F056}"/>
          </ac:picMkLst>
        </pc:picChg>
        <pc:picChg chg="add mod">
          <ac:chgData name="Fabrizio Russo" userId="4c90a6e8-877d-4e94-851a-f87ee8ad777d" providerId="ADAL" clId="{2E3B7405-9D39-4749-9319-F8B3C0268F3C}" dt="2025-11-19T06:50:18.391" v="461" actId="1076"/>
          <ac:picMkLst>
            <pc:docMk/>
            <pc:sldMk cId="2824667245" sldId="314"/>
            <ac:picMk id="15" creationId="{F81CFBE0-E93D-4A44-6EF1-EF3E6108B4F0}"/>
          </ac:picMkLst>
        </pc:picChg>
        <pc:picChg chg="add mod">
          <ac:chgData name="Fabrizio Russo" userId="4c90a6e8-877d-4e94-851a-f87ee8ad777d" providerId="ADAL" clId="{2E3B7405-9D39-4749-9319-F8B3C0268F3C}" dt="2025-11-19T06:49:58.424" v="457" actId="1076"/>
          <ac:picMkLst>
            <pc:docMk/>
            <pc:sldMk cId="2824667245" sldId="314"/>
            <ac:picMk id="17" creationId="{295ACC00-3764-9A81-0183-C8DF974EBAD7}"/>
          </ac:picMkLst>
        </pc:picChg>
      </pc:sldChg>
      <pc:sldChg chg="add">
        <pc:chgData name="Fabrizio Russo" userId="4c90a6e8-877d-4e94-851a-f87ee8ad777d" providerId="ADAL" clId="{2E3B7405-9D39-4749-9319-F8B3C0268F3C}" dt="2025-11-19T06:47:47.837" v="409" actId="2890"/>
        <pc:sldMkLst>
          <pc:docMk/>
          <pc:sldMk cId="579626110" sldId="315"/>
        </pc:sldMkLst>
      </pc:sldChg>
      <pc:sldChg chg="addSp modSp add mod modAnim">
        <pc:chgData name="Fabrizio Russo" userId="4c90a6e8-877d-4e94-851a-f87ee8ad777d" providerId="ADAL" clId="{2E3B7405-9D39-4749-9319-F8B3C0268F3C}" dt="2025-11-19T08:56:31.725" v="704" actId="14100"/>
        <pc:sldMkLst>
          <pc:docMk/>
          <pc:sldMk cId="318798704" sldId="316"/>
        </pc:sldMkLst>
        <pc:spChg chg="add mod">
          <ac:chgData name="Fabrizio Russo" userId="4c90a6e8-877d-4e94-851a-f87ee8ad777d" providerId="ADAL" clId="{2E3B7405-9D39-4749-9319-F8B3C0268F3C}" dt="2025-11-19T08:56:31.725" v="704" actId="14100"/>
          <ac:spMkLst>
            <pc:docMk/>
            <pc:sldMk cId="318798704" sldId="316"/>
            <ac:spMk id="3" creationId="{758E35DA-65AA-7185-E7E7-686C292B4213}"/>
          </ac:spMkLst>
        </pc:spChg>
      </pc:sldChg>
      <pc:sldChg chg="add del">
        <pc:chgData name="Fabrizio Russo" userId="4c90a6e8-877d-4e94-851a-f87ee8ad777d" providerId="ADAL" clId="{2E3B7405-9D39-4749-9319-F8B3C0268F3C}" dt="2025-11-19T06:55:29.016" v="499" actId="47"/>
        <pc:sldMkLst>
          <pc:docMk/>
          <pc:sldMk cId="3344127279" sldId="317"/>
        </pc:sldMkLst>
      </pc:sldChg>
      <pc:sldChg chg="addSp modSp add mod modAnim">
        <pc:chgData name="Fabrizio Russo" userId="4c90a6e8-877d-4e94-851a-f87ee8ad777d" providerId="ADAL" clId="{2E3B7405-9D39-4749-9319-F8B3C0268F3C}" dt="2025-11-19T08:56:19.629" v="703"/>
        <pc:sldMkLst>
          <pc:docMk/>
          <pc:sldMk cId="3496211827" sldId="318"/>
        </pc:sldMkLst>
        <pc:spChg chg="add mod">
          <ac:chgData name="Fabrizio Russo" userId="4c90a6e8-877d-4e94-851a-f87ee8ad777d" providerId="ADAL" clId="{2E3B7405-9D39-4749-9319-F8B3C0268F3C}" dt="2025-11-19T08:53:53.130" v="698" actId="1035"/>
          <ac:spMkLst>
            <pc:docMk/>
            <pc:sldMk cId="3496211827" sldId="318"/>
            <ac:spMk id="3" creationId="{116EE1E1-C66B-EE17-A22A-B239ABB55684}"/>
          </ac:spMkLst>
        </pc:spChg>
      </pc:sldChg>
      <pc:sldChg chg="addSp delSp modSp new mod">
        <pc:chgData name="Fabrizio Russo" userId="4c90a6e8-877d-4e94-851a-f87ee8ad777d" providerId="ADAL" clId="{2E3B7405-9D39-4749-9319-F8B3C0268F3C}" dt="2025-11-19T06:54:32.451" v="493" actId="22"/>
        <pc:sldMkLst>
          <pc:docMk/>
          <pc:sldMk cId="3763170328" sldId="319"/>
        </pc:sldMkLst>
        <pc:spChg chg="mod">
          <ac:chgData name="Fabrizio Russo" userId="4c90a6e8-877d-4e94-851a-f87ee8ad777d" providerId="ADAL" clId="{2E3B7405-9D39-4749-9319-F8B3C0268F3C}" dt="2025-11-19T06:52:51.228" v="492" actId="20577"/>
          <ac:spMkLst>
            <pc:docMk/>
            <pc:sldMk cId="3763170328" sldId="319"/>
            <ac:spMk id="2" creationId="{235E70A1-7833-C41D-1A6A-EC65D3705141}"/>
          </ac:spMkLst>
        </pc:spChg>
        <pc:spChg chg="del">
          <ac:chgData name="Fabrizio Russo" userId="4c90a6e8-877d-4e94-851a-f87ee8ad777d" providerId="ADAL" clId="{2E3B7405-9D39-4749-9319-F8B3C0268F3C}" dt="2025-11-19T06:54:32.451" v="493" actId="22"/>
          <ac:spMkLst>
            <pc:docMk/>
            <pc:sldMk cId="3763170328" sldId="319"/>
            <ac:spMk id="3" creationId="{A36E4C1E-DC14-351C-D0A0-51AC3835C876}"/>
          </ac:spMkLst>
        </pc:spChg>
        <pc:picChg chg="add mod ord">
          <ac:chgData name="Fabrizio Russo" userId="4c90a6e8-877d-4e94-851a-f87ee8ad777d" providerId="ADAL" clId="{2E3B7405-9D39-4749-9319-F8B3C0268F3C}" dt="2025-11-19T06:54:32.451" v="493" actId="22"/>
          <ac:picMkLst>
            <pc:docMk/>
            <pc:sldMk cId="3763170328" sldId="319"/>
            <ac:picMk id="9" creationId="{081874F0-C3C3-1007-56E9-1661E5042193}"/>
          </ac:picMkLst>
        </pc:picChg>
      </pc:sldChg>
      <pc:sldChg chg="add del">
        <pc:chgData name="Fabrizio Russo" userId="4c90a6e8-877d-4e94-851a-f87ee8ad777d" providerId="ADAL" clId="{2E3B7405-9D39-4749-9319-F8B3C0268F3C}" dt="2025-11-19T06:55:30.810" v="500" actId="47"/>
        <pc:sldMkLst>
          <pc:docMk/>
          <pc:sldMk cId="267458627" sldId="320"/>
        </pc:sldMkLst>
      </pc:sldChg>
      <pc:sldChg chg="addSp modSp add mod modAnim">
        <pc:chgData name="Fabrizio Russo" userId="4c90a6e8-877d-4e94-851a-f87ee8ad777d" providerId="ADAL" clId="{2E3B7405-9D39-4749-9319-F8B3C0268F3C}" dt="2025-11-19T08:53:29.288" v="689"/>
        <pc:sldMkLst>
          <pc:docMk/>
          <pc:sldMk cId="2471908673" sldId="320"/>
        </pc:sldMkLst>
        <pc:spChg chg="add mod">
          <ac:chgData name="Fabrizio Russo" userId="4c90a6e8-877d-4e94-851a-f87ee8ad777d" providerId="ADAL" clId="{2E3B7405-9D39-4749-9319-F8B3C0268F3C}" dt="2025-11-19T08:53:26.696" v="688" actId="14100"/>
          <ac:spMkLst>
            <pc:docMk/>
            <pc:sldMk cId="2471908673" sldId="320"/>
            <ac:spMk id="3" creationId="{F14A00FF-E644-54DD-285B-5E58313B55D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5085AF-5E00-4C47-81ED-8A312D23F385}" type="doc">
      <dgm:prSet loTypeId="urn:microsoft.com/office/officeart/2008/layout/CircleAccentTimeline" loCatId="process" qsTypeId="urn:microsoft.com/office/officeart/2005/8/quickstyle/simple3" qsCatId="simple" csTypeId="urn:microsoft.com/office/officeart/2005/8/colors/colorful5" csCatId="colorful" phldr="1"/>
      <dgm:spPr/>
      <dgm:t>
        <a:bodyPr/>
        <a:lstStyle/>
        <a:p>
          <a:endParaRPr lang="en-GB"/>
        </a:p>
      </dgm:t>
    </dgm:pt>
    <dgm:pt modelId="{8A3CC85C-0F8A-414B-9E20-5EC60EEB101B}">
      <dgm:prSet phldrT="[Text]"/>
      <dgm:spPr/>
      <dgm:t>
        <a:bodyPr/>
        <a:lstStyle/>
        <a:p>
          <a:r>
            <a:rPr lang="en-GB" dirty="0"/>
            <a:t>Uncertainty</a:t>
          </a:r>
        </a:p>
      </dgm:t>
    </dgm:pt>
    <dgm:pt modelId="{92BE1531-33FB-40D2-BB6F-6C4A63B8A698}" type="parTrans" cxnId="{B7166DB1-A369-43ED-9418-E8870D0B75B0}">
      <dgm:prSet/>
      <dgm:spPr/>
      <dgm:t>
        <a:bodyPr/>
        <a:lstStyle/>
        <a:p>
          <a:endParaRPr lang="en-GB"/>
        </a:p>
      </dgm:t>
    </dgm:pt>
    <dgm:pt modelId="{AFC8303F-2C95-4EB4-96BA-7B794FAEC95B}" type="sibTrans" cxnId="{B7166DB1-A369-43ED-9418-E8870D0B75B0}">
      <dgm:prSet/>
      <dgm:spPr/>
      <dgm:t>
        <a:bodyPr/>
        <a:lstStyle/>
        <a:p>
          <a:endParaRPr lang="en-GB"/>
        </a:p>
      </dgm:t>
    </dgm:pt>
    <dgm:pt modelId="{18923A7E-DE91-4420-926F-B288B6F6176E}">
      <dgm:prSet phldrT="[Text]"/>
      <dgm:spPr/>
      <dgm:t>
        <a:bodyPr/>
        <a:lstStyle/>
        <a:p>
          <a:r>
            <a:rPr lang="en-GB" dirty="0"/>
            <a:t>Ensembles</a:t>
          </a:r>
        </a:p>
      </dgm:t>
    </dgm:pt>
    <dgm:pt modelId="{217146DB-CBCB-423F-9952-4A4DEFAB0E0F}" type="parTrans" cxnId="{16EC9C80-E414-42D7-B2FB-42EE6AF46F99}">
      <dgm:prSet/>
      <dgm:spPr/>
      <dgm:t>
        <a:bodyPr/>
        <a:lstStyle/>
        <a:p>
          <a:endParaRPr lang="en-GB"/>
        </a:p>
      </dgm:t>
    </dgm:pt>
    <dgm:pt modelId="{2B1B0C79-E899-4325-B863-A924BC777495}" type="sibTrans" cxnId="{16EC9C80-E414-42D7-B2FB-42EE6AF46F99}">
      <dgm:prSet/>
      <dgm:spPr/>
      <dgm:t>
        <a:bodyPr/>
        <a:lstStyle/>
        <a:p>
          <a:endParaRPr lang="en-GB"/>
        </a:p>
      </dgm:t>
    </dgm:pt>
    <dgm:pt modelId="{D7096D1B-7E3B-46C2-821D-68C8BD4F068C}">
      <dgm:prSet phldrT="[Text]"/>
      <dgm:spPr/>
      <dgm:t>
        <a:bodyPr/>
        <a:lstStyle/>
        <a:p>
          <a:r>
            <a:rPr lang="en-GB" dirty="0"/>
            <a:t>Bounds</a:t>
          </a:r>
        </a:p>
      </dgm:t>
    </dgm:pt>
    <dgm:pt modelId="{44016939-065B-4DA0-B234-96416795F660}" type="parTrans" cxnId="{ECE7A784-95F2-4960-ABE0-08630647A5FF}">
      <dgm:prSet/>
      <dgm:spPr/>
      <dgm:t>
        <a:bodyPr/>
        <a:lstStyle/>
        <a:p>
          <a:endParaRPr lang="en-GB"/>
        </a:p>
      </dgm:t>
    </dgm:pt>
    <dgm:pt modelId="{6AFA0208-E7F4-43F1-85AC-CF8F85243644}" type="sibTrans" cxnId="{ECE7A784-95F2-4960-ABE0-08630647A5FF}">
      <dgm:prSet/>
      <dgm:spPr/>
      <dgm:t>
        <a:bodyPr/>
        <a:lstStyle/>
        <a:p>
          <a:endParaRPr lang="en-GB"/>
        </a:p>
      </dgm:t>
    </dgm:pt>
    <dgm:pt modelId="{B0E2F802-81C2-4729-A81A-B6F72D4CC0FE}">
      <dgm:prSet phldrT="[Text]"/>
      <dgm:spPr/>
      <dgm:t>
        <a:bodyPr/>
        <a:lstStyle/>
        <a:p>
          <a:r>
            <a:rPr lang="en-GB" dirty="0"/>
            <a:t>Explainability</a:t>
          </a:r>
        </a:p>
      </dgm:t>
    </dgm:pt>
    <dgm:pt modelId="{E37A5D72-483F-4273-BA70-7AB50D029A17}" type="parTrans" cxnId="{A7C48172-B470-416E-A56D-6E452AD12196}">
      <dgm:prSet/>
      <dgm:spPr/>
      <dgm:t>
        <a:bodyPr/>
        <a:lstStyle/>
        <a:p>
          <a:endParaRPr lang="en-GB"/>
        </a:p>
      </dgm:t>
    </dgm:pt>
    <dgm:pt modelId="{C650B2B7-4B28-45D7-B4FC-D4615B315C18}" type="sibTrans" cxnId="{A7C48172-B470-416E-A56D-6E452AD12196}">
      <dgm:prSet/>
      <dgm:spPr/>
      <dgm:t>
        <a:bodyPr/>
        <a:lstStyle/>
        <a:p>
          <a:endParaRPr lang="en-GB"/>
        </a:p>
      </dgm:t>
    </dgm:pt>
    <dgm:pt modelId="{91E6B56D-5F50-4850-ADBB-05927FED3F93}">
      <dgm:prSet phldrT="[Text]"/>
      <dgm:spPr/>
      <dgm:t>
        <a:bodyPr/>
        <a:lstStyle/>
        <a:p>
          <a:r>
            <a:rPr lang="en-GB" dirty="0"/>
            <a:t>Visual</a:t>
          </a:r>
        </a:p>
      </dgm:t>
    </dgm:pt>
    <dgm:pt modelId="{BC410CF1-82AA-4032-8EBD-C4051C1454F2}" type="parTrans" cxnId="{EF5AEED5-98D2-4F41-8E37-7B3DF8D0F5E3}">
      <dgm:prSet/>
      <dgm:spPr/>
      <dgm:t>
        <a:bodyPr/>
        <a:lstStyle/>
        <a:p>
          <a:endParaRPr lang="en-GB"/>
        </a:p>
      </dgm:t>
    </dgm:pt>
    <dgm:pt modelId="{12621968-44BB-4677-87D1-F3B163142DF7}" type="sibTrans" cxnId="{EF5AEED5-98D2-4F41-8E37-7B3DF8D0F5E3}">
      <dgm:prSet/>
      <dgm:spPr/>
      <dgm:t>
        <a:bodyPr/>
        <a:lstStyle/>
        <a:p>
          <a:endParaRPr lang="en-GB"/>
        </a:p>
      </dgm:t>
    </dgm:pt>
    <dgm:pt modelId="{3758F6E8-CADA-4C28-BD9B-38316BCD0703}">
      <dgm:prSet phldrT="[Text]"/>
      <dgm:spPr/>
      <dgm:t>
        <a:bodyPr/>
        <a:lstStyle/>
        <a:p>
          <a:r>
            <a:rPr lang="en-GB" dirty="0"/>
            <a:t>Dialogue</a:t>
          </a:r>
        </a:p>
      </dgm:t>
    </dgm:pt>
    <dgm:pt modelId="{D9B3F9E6-B366-417F-83F6-4743557F3495}" type="parTrans" cxnId="{F7CE1C4F-413D-4D8E-9399-D2978ADD8CAE}">
      <dgm:prSet/>
      <dgm:spPr/>
      <dgm:t>
        <a:bodyPr/>
        <a:lstStyle/>
        <a:p>
          <a:endParaRPr lang="en-GB"/>
        </a:p>
      </dgm:t>
    </dgm:pt>
    <dgm:pt modelId="{E8AC5CAA-B684-4E35-981C-1A9B83B0ACEC}" type="sibTrans" cxnId="{F7CE1C4F-413D-4D8E-9399-D2978ADD8CAE}">
      <dgm:prSet/>
      <dgm:spPr/>
      <dgm:t>
        <a:bodyPr/>
        <a:lstStyle/>
        <a:p>
          <a:endParaRPr lang="en-GB"/>
        </a:p>
      </dgm:t>
    </dgm:pt>
    <dgm:pt modelId="{577C231E-3C32-4864-B1E3-1D29CCA46356}">
      <dgm:prSet phldrT="[Text]"/>
      <dgm:spPr/>
      <dgm:t>
        <a:bodyPr/>
        <a:lstStyle/>
        <a:p>
          <a:r>
            <a:rPr lang="en-GB" dirty="0"/>
            <a:t>Contestability</a:t>
          </a:r>
        </a:p>
      </dgm:t>
    </dgm:pt>
    <dgm:pt modelId="{60F9CDC4-4646-40A2-BB1A-D3DED91A80C9}" type="parTrans" cxnId="{7F916BC1-A708-41EE-BB2F-8B9464020F59}">
      <dgm:prSet/>
      <dgm:spPr/>
      <dgm:t>
        <a:bodyPr/>
        <a:lstStyle/>
        <a:p>
          <a:endParaRPr lang="en-GB"/>
        </a:p>
      </dgm:t>
    </dgm:pt>
    <dgm:pt modelId="{775BDCA3-76EE-42B9-882D-DC44DCD6CE58}" type="sibTrans" cxnId="{7F916BC1-A708-41EE-BB2F-8B9464020F59}">
      <dgm:prSet/>
      <dgm:spPr/>
      <dgm:t>
        <a:bodyPr/>
        <a:lstStyle/>
        <a:p>
          <a:endParaRPr lang="en-GB"/>
        </a:p>
      </dgm:t>
    </dgm:pt>
    <dgm:pt modelId="{BF8CA614-6FD2-44D9-B7AA-8F2696342822}">
      <dgm:prSet phldrT="[Text]"/>
      <dgm:spPr/>
      <dgm:t>
        <a:bodyPr/>
        <a:lstStyle/>
        <a:p>
          <a:r>
            <a:rPr lang="en-GB" dirty="0"/>
            <a:t>Redress</a:t>
          </a:r>
        </a:p>
      </dgm:t>
    </dgm:pt>
    <dgm:pt modelId="{17D03E86-B7BB-49F2-BE47-4D171DDF39F4}" type="parTrans" cxnId="{1414D033-6677-4CBE-826D-3D48AF49565A}">
      <dgm:prSet/>
      <dgm:spPr/>
      <dgm:t>
        <a:bodyPr/>
        <a:lstStyle/>
        <a:p>
          <a:endParaRPr lang="en-GB"/>
        </a:p>
      </dgm:t>
    </dgm:pt>
    <dgm:pt modelId="{5BABD8FB-7B8F-405E-A175-A332B7A26E19}" type="sibTrans" cxnId="{1414D033-6677-4CBE-826D-3D48AF49565A}">
      <dgm:prSet/>
      <dgm:spPr/>
      <dgm:t>
        <a:bodyPr/>
        <a:lstStyle/>
        <a:p>
          <a:endParaRPr lang="en-GB"/>
        </a:p>
      </dgm:t>
    </dgm:pt>
    <dgm:pt modelId="{734C8028-DAEA-4D64-8CA7-29940AB3D71E}">
      <dgm:prSet phldrT="[Text]"/>
      <dgm:spPr/>
      <dgm:t>
        <a:bodyPr/>
        <a:lstStyle/>
        <a:p>
          <a:r>
            <a:rPr lang="en-GB" dirty="0"/>
            <a:t>Policy Case Study</a:t>
          </a:r>
        </a:p>
      </dgm:t>
    </dgm:pt>
    <dgm:pt modelId="{F2FC095E-04A6-4FFF-9DBF-BF76313AEB50}" type="parTrans" cxnId="{7151A119-DC69-42BB-9E68-2AB3438CBE77}">
      <dgm:prSet/>
      <dgm:spPr/>
      <dgm:t>
        <a:bodyPr/>
        <a:lstStyle/>
        <a:p>
          <a:endParaRPr lang="en-GB"/>
        </a:p>
      </dgm:t>
    </dgm:pt>
    <dgm:pt modelId="{A4A3D60B-9C0E-4429-AB6E-61263C4C9CD4}" type="sibTrans" cxnId="{7151A119-DC69-42BB-9E68-2AB3438CBE77}">
      <dgm:prSet/>
      <dgm:spPr/>
      <dgm:t>
        <a:bodyPr/>
        <a:lstStyle/>
        <a:p>
          <a:endParaRPr lang="en-GB"/>
        </a:p>
      </dgm:t>
    </dgm:pt>
    <dgm:pt modelId="{A49D5CB9-9A7A-4444-ADEE-D587EACE59E1}" type="pres">
      <dgm:prSet presAssocID="{D95085AF-5E00-4C47-81ED-8A312D23F385}" presName="Name0" presStyleCnt="0">
        <dgm:presLayoutVars>
          <dgm:dir/>
        </dgm:presLayoutVars>
      </dgm:prSet>
      <dgm:spPr/>
    </dgm:pt>
    <dgm:pt modelId="{4D84A408-15B9-4D8C-A30F-49D19CD07279}" type="pres">
      <dgm:prSet presAssocID="{8A3CC85C-0F8A-414B-9E20-5EC60EEB101B}" presName="parComposite" presStyleCnt="0"/>
      <dgm:spPr/>
    </dgm:pt>
    <dgm:pt modelId="{4061A8CD-699B-47C4-AB40-C77278F53D78}" type="pres">
      <dgm:prSet presAssocID="{8A3CC85C-0F8A-414B-9E20-5EC60EEB101B}" presName="parBigCircle" presStyleLbl="node0" presStyleIdx="0" presStyleCnt="4"/>
      <dgm:spPr/>
    </dgm:pt>
    <dgm:pt modelId="{EBA6A640-0D53-470E-ACF4-0A0F84A0CF2D}" type="pres">
      <dgm:prSet presAssocID="{8A3CC85C-0F8A-414B-9E20-5EC60EEB101B}" presName="parTx" presStyleLbl="revTx" presStyleIdx="0" presStyleCnt="14"/>
      <dgm:spPr/>
    </dgm:pt>
    <dgm:pt modelId="{426BB1E2-6064-464D-B940-2D3D4B7A6789}" type="pres">
      <dgm:prSet presAssocID="{8A3CC85C-0F8A-414B-9E20-5EC60EEB101B}" presName="bSpace" presStyleCnt="0"/>
      <dgm:spPr/>
    </dgm:pt>
    <dgm:pt modelId="{20965A7B-37C6-48E1-A40E-1FDBE3E0E6BD}" type="pres">
      <dgm:prSet presAssocID="{8A3CC85C-0F8A-414B-9E20-5EC60EEB101B}" presName="parBackupNorm" presStyleCnt="0"/>
      <dgm:spPr/>
    </dgm:pt>
    <dgm:pt modelId="{4F9F8E0A-1A65-46BE-A801-9F0BE8D58E2B}" type="pres">
      <dgm:prSet presAssocID="{AFC8303F-2C95-4EB4-96BA-7B794FAEC95B}" presName="parSpace" presStyleCnt="0"/>
      <dgm:spPr/>
    </dgm:pt>
    <dgm:pt modelId="{6F9E33FF-C479-468B-B67E-103AF118E80E}" type="pres">
      <dgm:prSet presAssocID="{18923A7E-DE91-4420-926F-B288B6F6176E}" presName="desBackupLeftNorm" presStyleCnt="0"/>
      <dgm:spPr/>
    </dgm:pt>
    <dgm:pt modelId="{C6CBF40D-BF7D-4B77-8C25-B3A170B33981}" type="pres">
      <dgm:prSet presAssocID="{18923A7E-DE91-4420-926F-B288B6F6176E}" presName="desComposite" presStyleCnt="0"/>
      <dgm:spPr/>
    </dgm:pt>
    <dgm:pt modelId="{6EA06F9B-D2AF-4080-B703-8F988A326B2C}" type="pres">
      <dgm:prSet presAssocID="{18923A7E-DE91-4420-926F-B288B6F6176E}" presName="desCircle" presStyleLbl="node1" presStyleIdx="0" presStyleCnt="5"/>
      <dgm:spPr/>
    </dgm:pt>
    <dgm:pt modelId="{2D8A3F23-414A-41BD-BC02-74EF2FC3094C}" type="pres">
      <dgm:prSet presAssocID="{18923A7E-DE91-4420-926F-B288B6F6176E}" presName="chTx" presStyleLbl="revTx" presStyleIdx="1" presStyleCnt="14"/>
      <dgm:spPr/>
    </dgm:pt>
    <dgm:pt modelId="{1F616D27-A88F-48C3-B82D-551895222217}" type="pres">
      <dgm:prSet presAssocID="{18923A7E-DE91-4420-926F-B288B6F6176E}" presName="desTx" presStyleLbl="revTx" presStyleIdx="2" presStyleCnt="14">
        <dgm:presLayoutVars>
          <dgm:bulletEnabled val="1"/>
        </dgm:presLayoutVars>
      </dgm:prSet>
      <dgm:spPr/>
    </dgm:pt>
    <dgm:pt modelId="{E178EBE9-8391-4488-91C0-933EC046FF06}" type="pres">
      <dgm:prSet presAssocID="{18923A7E-DE91-4420-926F-B288B6F6176E}" presName="desBackupRightNorm" presStyleCnt="0"/>
      <dgm:spPr/>
    </dgm:pt>
    <dgm:pt modelId="{F53D29C5-6AFA-4928-87AB-638EA6696C06}" type="pres">
      <dgm:prSet presAssocID="{2B1B0C79-E899-4325-B863-A924BC777495}" presName="desSpace" presStyleCnt="0"/>
      <dgm:spPr/>
    </dgm:pt>
    <dgm:pt modelId="{03B36BB7-D1E2-4E0C-953C-1A9E3994B59F}" type="pres">
      <dgm:prSet presAssocID="{D7096D1B-7E3B-46C2-821D-68C8BD4F068C}" presName="desBackupLeftNorm" presStyleCnt="0"/>
      <dgm:spPr/>
    </dgm:pt>
    <dgm:pt modelId="{6BF7D807-E799-4ED8-A4A7-A92D8A6DE6A9}" type="pres">
      <dgm:prSet presAssocID="{D7096D1B-7E3B-46C2-821D-68C8BD4F068C}" presName="desComposite" presStyleCnt="0"/>
      <dgm:spPr/>
    </dgm:pt>
    <dgm:pt modelId="{76DF960C-84D3-4F5F-A3C8-4A8B0B9332EF}" type="pres">
      <dgm:prSet presAssocID="{D7096D1B-7E3B-46C2-821D-68C8BD4F068C}" presName="desCircle" presStyleLbl="node1" presStyleIdx="1" presStyleCnt="5"/>
      <dgm:spPr/>
    </dgm:pt>
    <dgm:pt modelId="{72B4B729-B3F5-4654-93CC-371CDD385ECF}" type="pres">
      <dgm:prSet presAssocID="{D7096D1B-7E3B-46C2-821D-68C8BD4F068C}" presName="chTx" presStyleLbl="revTx" presStyleIdx="3" presStyleCnt="14"/>
      <dgm:spPr/>
    </dgm:pt>
    <dgm:pt modelId="{F26F31C7-0CF7-486F-8294-82A90B5997F8}" type="pres">
      <dgm:prSet presAssocID="{D7096D1B-7E3B-46C2-821D-68C8BD4F068C}" presName="desTx" presStyleLbl="revTx" presStyleIdx="4" presStyleCnt="14">
        <dgm:presLayoutVars>
          <dgm:bulletEnabled val="1"/>
        </dgm:presLayoutVars>
      </dgm:prSet>
      <dgm:spPr/>
    </dgm:pt>
    <dgm:pt modelId="{E4539E1F-B5E2-49AD-8249-58093F4B80AC}" type="pres">
      <dgm:prSet presAssocID="{D7096D1B-7E3B-46C2-821D-68C8BD4F068C}" presName="desBackupRightNorm" presStyleCnt="0"/>
      <dgm:spPr/>
    </dgm:pt>
    <dgm:pt modelId="{14018245-B74F-46AC-8B3D-0C8E38622A2A}" type="pres">
      <dgm:prSet presAssocID="{6AFA0208-E7F4-43F1-85AC-CF8F85243644}" presName="desSpace" presStyleCnt="0"/>
      <dgm:spPr/>
    </dgm:pt>
    <dgm:pt modelId="{9E1803F0-9697-4946-9C89-232BC8230387}" type="pres">
      <dgm:prSet presAssocID="{B0E2F802-81C2-4729-A81A-B6F72D4CC0FE}" presName="parComposite" presStyleCnt="0"/>
      <dgm:spPr/>
    </dgm:pt>
    <dgm:pt modelId="{A40E6063-FEEA-478B-816C-C1FB5C4F8090}" type="pres">
      <dgm:prSet presAssocID="{B0E2F802-81C2-4729-A81A-B6F72D4CC0FE}" presName="parBigCircle" presStyleLbl="node0" presStyleIdx="1" presStyleCnt="4"/>
      <dgm:spPr/>
    </dgm:pt>
    <dgm:pt modelId="{B51642BB-E3FE-4CF1-AA4E-0808A2BF2E3D}" type="pres">
      <dgm:prSet presAssocID="{B0E2F802-81C2-4729-A81A-B6F72D4CC0FE}" presName="parTx" presStyleLbl="revTx" presStyleIdx="5" presStyleCnt="14"/>
      <dgm:spPr/>
    </dgm:pt>
    <dgm:pt modelId="{DF464A5C-7405-413B-B7FE-52FE9F902F22}" type="pres">
      <dgm:prSet presAssocID="{B0E2F802-81C2-4729-A81A-B6F72D4CC0FE}" presName="bSpace" presStyleCnt="0"/>
      <dgm:spPr/>
    </dgm:pt>
    <dgm:pt modelId="{E72A3188-463F-48CF-9FE6-55A40BA5D8A8}" type="pres">
      <dgm:prSet presAssocID="{B0E2F802-81C2-4729-A81A-B6F72D4CC0FE}" presName="parBackupNorm" presStyleCnt="0"/>
      <dgm:spPr/>
    </dgm:pt>
    <dgm:pt modelId="{4F666B4A-1340-4338-9D81-06B903F56A3B}" type="pres">
      <dgm:prSet presAssocID="{C650B2B7-4B28-45D7-B4FC-D4615B315C18}" presName="parSpace" presStyleCnt="0"/>
      <dgm:spPr/>
    </dgm:pt>
    <dgm:pt modelId="{96C82FD0-99B2-4CEC-96F0-26BED6700D8D}" type="pres">
      <dgm:prSet presAssocID="{91E6B56D-5F50-4850-ADBB-05927FED3F93}" presName="desBackupLeftNorm" presStyleCnt="0"/>
      <dgm:spPr/>
    </dgm:pt>
    <dgm:pt modelId="{BEA84D22-B960-4083-961B-881B761C20F6}" type="pres">
      <dgm:prSet presAssocID="{91E6B56D-5F50-4850-ADBB-05927FED3F93}" presName="desComposite" presStyleCnt="0"/>
      <dgm:spPr/>
    </dgm:pt>
    <dgm:pt modelId="{48F35222-3504-45B7-8714-522828E4F9EE}" type="pres">
      <dgm:prSet presAssocID="{91E6B56D-5F50-4850-ADBB-05927FED3F93}" presName="desCircle" presStyleLbl="node1" presStyleIdx="2" presStyleCnt="5"/>
      <dgm:spPr/>
    </dgm:pt>
    <dgm:pt modelId="{C29B86C9-E5AF-451A-9CD2-74BB1E546DEE}" type="pres">
      <dgm:prSet presAssocID="{91E6B56D-5F50-4850-ADBB-05927FED3F93}" presName="chTx" presStyleLbl="revTx" presStyleIdx="6" presStyleCnt="14"/>
      <dgm:spPr/>
    </dgm:pt>
    <dgm:pt modelId="{1CF92CF5-4909-43A2-A30D-531A519BB531}" type="pres">
      <dgm:prSet presAssocID="{91E6B56D-5F50-4850-ADBB-05927FED3F93}" presName="desTx" presStyleLbl="revTx" presStyleIdx="7" presStyleCnt="14">
        <dgm:presLayoutVars>
          <dgm:bulletEnabled val="1"/>
        </dgm:presLayoutVars>
      </dgm:prSet>
      <dgm:spPr/>
    </dgm:pt>
    <dgm:pt modelId="{95CEE140-3778-47D9-98EB-5C557B1D63A3}" type="pres">
      <dgm:prSet presAssocID="{91E6B56D-5F50-4850-ADBB-05927FED3F93}" presName="desBackupRightNorm" presStyleCnt="0"/>
      <dgm:spPr/>
    </dgm:pt>
    <dgm:pt modelId="{B0F5C26D-0CED-4E1D-B2ED-DD9F332F6AA6}" type="pres">
      <dgm:prSet presAssocID="{12621968-44BB-4677-87D1-F3B163142DF7}" presName="desSpace" presStyleCnt="0"/>
      <dgm:spPr/>
    </dgm:pt>
    <dgm:pt modelId="{C23B62B9-A8F3-467C-A3BD-002BC726EFA6}" type="pres">
      <dgm:prSet presAssocID="{3758F6E8-CADA-4C28-BD9B-38316BCD0703}" presName="desBackupLeftNorm" presStyleCnt="0"/>
      <dgm:spPr/>
    </dgm:pt>
    <dgm:pt modelId="{E84DEDA4-CF3D-496B-A375-441028F665ED}" type="pres">
      <dgm:prSet presAssocID="{3758F6E8-CADA-4C28-BD9B-38316BCD0703}" presName="desComposite" presStyleCnt="0"/>
      <dgm:spPr/>
    </dgm:pt>
    <dgm:pt modelId="{2ED59DEA-41AC-49C0-8645-E8F5E57FD145}" type="pres">
      <dgm:prSet presAssocID="{3758F6E8-CADA-4C28-BD9B-38316BCD0703}" presName="desCircle" presStyleLbl="node1" presStyleIdx="3" presStyleCnt="5"/>
      <dgm:spPr/>
    </dgm:pt>
    <dgm:pt modelId="{F08874C3-11BF-4125-A5AB-544B0B722FB2}" type="pres">
      <dgm:prSet presAssocID="{3758F6E8-CADA-4C28-BD9B-38316BCD0703}" presName="chTx" presStyleLbl="revTx" presStyleIdx="8" presStyleCnt="14"/>
      <dgm:spPr/>
    </dgm:pt>
    <dgm:pt modelId="{3DB5601B-4F5B-41C3-A3FC-7AB77DD17BCC}" type="pres">
      <dgm:prSet presAssocID="{3758F6E8-CADA-4C28-BD9B-38316BCD0703}" presName="desTx" presStyleLbl="revTx" presStyleIdx="9" presStyleCnt="14">
        <dgm:presLayoutVars>
          <dgm:bulletEnabled val="1"/>
        </dgm:presLayoutVars>
      </dgm:prSet>
      <dgm:spPr/>
    </dgm:pt>
    <dgm:pt modelId="{F4CD53DF-9D18-483E-A5DF-23AA1CFAAD34}" type="pres">
      <dgm:prSet presAssocID="{3758F6E8-CADA-4C28-BD9B-38316BCD0703}" presName="desBackupRightNorm" presStyleCnt="0"/>
      <dgm:spPr/>
    </dgm:pt>
    <dgm:pt modelId="{1F1D49C5-73FA-4314-A800-907513AD9D7A}" type="pres">
      <dgm:prSet presAssocID="{E8AC5CAA-B684-4E35-981C-1A9B83B0ACEC}" presName="desSpace" presStyleCnt="0"/>
      <dgm:spPr/>
    </dgm:pt>
    <dgm:pt modelId="{2B0778FD-7329-4631-AD44-91D75AC05124}" type="pres">
      <dgm:prSet presAssocID="{577C231E-3C32-4864-B1E3-1D29CCA46356}" presName="parComposite" presStyleCnt="0"/>
      <dgm:spPr/>
    </dgm:pt>
    <dgm:pt modelId="{6AE77596-E5FA-4228-8FD2-C7012647E618}" type="pres">
      <dgm:prSet presAssocID="{577C231E-3C32-4864-B1E3-1D29CCA46356}" presName="parBigCircle" presStyleLbl="node0" presStyleIdx="2" presStyleCnt="4"/>
      <dgm:spPr/>
    </dgm:pt>
    <dgm:pt modelId="{B04E47DF-22B5-465F-8FA1-E2086498D199}" type="pres">
      <dgm:prSet presAssocID="{577C231E-3C32-4864-B1E3-1D29CCA46356}" presName="parTx" presStyleLbl="revTx" presStyleIdx="10" presStyleCnt="14"/>
      <dgm:spPr/>
    </dgm:pt>
    <dgm:pt modelId="{AEE0BA31-234F-4E16-A30F-660C0E45C6A7}" type="pres">
      <dgm:prSet presAssocID="{577C231E-3C32-4864-B1E3-1D29CCA46356}" presName="bSpace" presStyleCnt="0"/>
      <dgm:spPr/>
    </dgm:pt>
    <dgm:pt modelId="{56102C5C-81B7-4319-9AB8-0A9F19B7DD9D}" type="pres">
      <dgm:prSet presAssocID="{577C231E-3C32-4864-B1E3-1D29CCA46356}" presName="parBackupNorm" presStyleCnt="0"/>
      <dgm:spPr/>
    </dgm:pt>
    <dgm:pt modelId="{98F3E3E4-D2B8-459F-A7B4-372FBBCF3DF3}" type="pres">
      <dgm:prSet presAssocID="{775BDCA3-76EE-42B9-882D-DC44DCD6CE58}" presName="parSpace" presStyleCnt="0"/>
      <dgm:spPr/>
    </dgm:pt>
    <dgm:pt modelId="{0F303CD5-A127-4307-A388-8F6CB6D6C995}" type="pres">
      <dgm:prSet presAssocID="{BF8CA614-6FD2-44D9-B7AA-8F2696342822}" presName="desBackupLeftNorm" presStyleCnt="0"/>
      <dgm:spPr/>
    </dgm:pt>
    <dgm:pt modelId="{5B32AF43-13AE-4204-851E-A2A7F84DA20A}" type="pres">
      <dgm:prSet presAssocID="{BF8CA614-6FD2-44D9-B7AA-8F2696342822}" presName="desComposite" presStyleCnt="0"/>
      <dgm:spPr/>
    </dgm:pt>
    <dgm:pt modelId="{DB07AED1-70E1-4010-AA6A-2E7244CDD3E9}" type="pres">
      <dgm:prSet presAssocID="{BF8CA614-6FD2-44D9-B7AA-8F2696342822}" presName="desCircle" presStyleLbl="node1" presStyleIdx="4" presStyleCnt="5"/>
      <dgm:spPr/>
    </dgm:pt>
    <dgm:pt modelId="{DD0E8BD4-C7FB-4CB4-A739-FEBF31629341}" type="pres">
      <dgm:prSet presAssocID="{BF8CA614-6FD2-44D9-B7AA-8F2696342822}" presName="chTx" presStyleLbl="revTx" presStyleIdx="11" presStyleCnt="14"/>
      <dgm:spPr/>
    </dgm:pt>
    <dgm:pt modelId="{3C23E295-A080-4710-972E-7837B54DC51A}" type="pres">
      <dgm:prSet presAssocID="{BF8CA614-6FD2-44D9-B7AA-8F2696342822}" presName="desTx" presStyleLbl="revTx" presStyleIdx="12" presStyleCnt="14">
        <dgm:presLayoutVars>
          <dgm:bulletEnabled val="1"/>
        </dgm:presLayoutVars>
      </dgm:prSet>
      <dgm:spPr/>
    </dgm:pt>
    <dgm:pt modelId="{EC41A89A-CF26-473B-A1C7-45E5D47D2B3A}" type="pres">
      <dgm:prSet presAssocID="{BF8CA614-6FD2-44D9-B7AA-8F2696342822}" presName="desBackupRightNorm" presStyleCnt="0"/>
      <dgm:spPr/>
    </dgm:pt>
    <dgm:pt modelId="{C9D8C01A-AF53-4F91-B5E5-6626075A871D}" type="pres">
      <dgm:prSet presAssocID="{5BABD8FB-7B8F-405E-A175-A332B7A26E19}" presName="desSpace" presStyleCnt="0"/>
      <dgm:spPr/>
    </dgm:pt>
    <dgm:pt modelId="{5927D55D-46B1-4218-8EA9-A91AD41B4DB3}" type="pres">
      <dgm:prSet presAssocID="{734C8028-DAEA-4D64-8CA7-29940AB3D71E}" presName="parComposite" presStyleCnt="0"/>
      <dgm:spPr/>
    </dgm:pt>
    <dgm:pt modelId="{71363D4B-93ED-4608-9402-0A9FDE0B0D79}" type="pres">
      <dgm:prSet presAssocID="{734C8028-DAEA-4D64-8CA7-29940AB3D71E}" presName="parBigCircle" presStyleLbl="node0" presStyleIdx="3" presStyleCnt="4"/>
      <dgm:spPr>
        <a:solidFill>
          <a:schemeClr val="accent6">
            <a:lumMod val="90000"/>
            <a:lumOff val="10000"/>
          </a:schemeClr>
        </a:solidFill>
      </dgm:spPr>
    </dgm:pt>
    <dgm:pt modelId="{47A5145B-A82C-4863-9CD4-9E44210DDD01}" type="pres">
      <dgm:prSet presAssocID="{734C8028-DAEA-4D64-8CA7-29940AB3D71E}" presName="parTx" presStyleLbl="revTx" presStyleIdx="13" presStyleCnt="14"/>
      <dgm:spPr/>
    </dgm:pt>
    <dgm:pt modelId="{BBABCE74-720F-4F51-AB7D-CB88566576F2}" type="pres">
      <dgm:prSet presAssocID="{734C8028-DAEA-4D64-8CA7-29940AB3D71E}" presName="bSpace" presStyleCnt="0"/>
      <dgm:spPr/>
    </dgm:pt>
    <dgm:pt modelId="{4E901D4E-1AC3-423E-97D8-B459DCD17620}" type="pres">
      <dgm:prSet presAssocID="{734C8028-DAEA-4D64-8CA7-29940AB3D71E}" presName="parBackupNorm" presStyleCnt="0"/>
      <dgm:spPr/>
    </dgm:pt>
    <dgm:pt modelId="{FF89353D-3E10-4B68-BA0F-2E45D3940CCA}" type="pres">
      <dgm:prSet presAssocID="{A4A3D60B-9C0E-4429-AB6E-61263C4C9CD4}" presName="parSpace" presStyleCnt="0"/>
      <dgm:spPr/>
    </dgm:pt>
  </dgm:ptLst>
  <dgm:cxnLst>
    <dgm:cxn modelId="{7151A119-DC69-42BB-9E68-2AB3438CBE77}" srcId="{D95085AF-5E00-4C47-81ED-8A312D23F385}" destId="{734C8028-DAEA-4D64-8CA7-29940AB3D71E}" srcOrd="3" destOrd="0" parTransId="{F2FC095E-04A6-4FFF-9DBF-BF76313AEB50}" sibTransId="{A4A3D60B-9C0E-4429-AB6E-61263C4C9CD4}"/>
    <dgm:cxn modelId="{326D291F-551B-4C44-B063-1C7C05334CF0}" type="presOf" srcId="{D95085AF-5E00-4C47-81ED-8A312D23F385}" destId="{A49D5CB9-9A7A-4444-ADEE-D587EACE59E1}" srcOrd="0" destOrd="0" presId="urn:microsoft.com/office/officeart/2008/layout/CircleAccentTimeline"/>
    <dgm:cxn modelId="{F5462B2A-BC35-47D5-B578-1ADBCCC03DF3}" type="presOf" srcId="{91E6B56D-5F50-4850-ADBB-05927FED3F93}" destId="{C29B86C9-E5AF-451A-9CD2-74BB1E546DEE}" srcOrd="0" destOrd="0" presId="urn:microsoft.com/office/officeart/2008/layout/CircleAccentTimeline"/>
    <dgm:cxn modelId="{1414D033-6677-4CBE-826D-3D48AF49565A}" srcId="{577C231E-3C32-4864-B1E3-1D29CCA46356}" destId="{BF8CA614-6FD2-44D9-B7AA-8F2696342822}" srcOrd="0" destOrd="0" parTransId="{17D03E86-B7BB-49F2-BE47-4D171DDF39F4}" sibTransId="{5BABD8FB-7B8F-405E-A175-A332B7A26E19}"/>
    <dgm:cxn modelId="{30969846-FF29-4D1C-A94B-FE467758EC1F}" type="presOf" srcId="{734C8028-DAEA-4D64-8CA7-29940AB3D71E}" destId="{47A5145B-A82C-4863-9CD4-9E44210DDD01}" srcOrd="0" destOrd="0" presId="urn:microsoft.com/office/officeart/2008/layout/CircleAccentTimeline"/>
    <dgm:cxn modelId="{F7CE1C4F-413D-4D8E-9399-D2978ADD8CAE}" srcId="{B0E2F802-81C2-4729-A81A-B6F72D4CC0FE}" destId="{3758F6E8-CADA-4C28-BD9B-38316BCD0703}" srcOrd="1" destOrd="0" parTransId="{D9B3F9E6-B366-417F-83F6-4743557F3495}" sibTransId="{E8AC5CAA-B684-4E35-981C-1A9B83B0ACEC}"/>
    <dgm:cxn modelId="{A7C48172-B470-416E-A56D-6E452AD12196}" srcId="{D95085AF-5E00-4C47-81ED-8A312D23F385}" destId="{B0E2F802-81C2-4729-A81A-B6F72D4CC0FE}" srcOrd="1" destOrd="0" parTransId="{E37A5D72-483F-4273-BA70-7AB50D029A17}" sibTransId="{C650B2B7-4B28-45D7-B4FC-D4615B315C18}"/>
    <dgm:cxn modelId="{C4D18773-E2C6-4220-B85E-F8457A6CCD3D}" type="presOf" srcId="{B0E2F802-81C2-4729-A81A-B6F72D4CC0FE}" destId="{B51642BB-E3FE-4CF1-AA4E-0808A2BF2E3D}" srcOrd="0" destOrd="0" presId="urn:microsoft.com/office/officeart/2008/layout/CircleAccentTimeline"/>
    <dgm:cxn modelId="{0DE4447E-1EB2-4D50-BA04-A3B5DB1AA81A}" type="presOf" srcId="{18923A7E-DE91-4420-926F-B288B6F6176E}" destId="{2D8A3F23-414A-41BD-BC02-74EF2FC3094C}" srcOrd="0" destOrd="0" presId="urn:microsoft.com/office/officeart/2008/layout/CircleAccentTimeline"/>
    <dgm:cxn modelId="{16EC9C80-E414-42D7-B2FB-42EE6AF46F99}" srcId="{8A3CC85C-0F8A-414B-9E20-5EC60EEB101B}" destId="{18923A7E-DE91-4420-926F-B288B6F6176E}" srcOrd="0" destOrd="0" parTransId="{217146DB-CBCB-423F-9952-4A4DEFAB0E0F}" sibTransId="{2B1B0C79-E899-4325-B863-A924BC777495}"/>
    <dgm:cxn modelId="{38759D84-1827-47AC-845A-6A817B929D86}" type="presOf" srcId="{D7096D1B-7E3B-46C2-821D-68C8BD4F068C}" destId="{72B4B729-B3F5-4654-93CC-371CDD385ECF}" srcOrd="0" destOrd="0" presId="urn:microsoft.com/office/officeart/2008/layout/CircleAccentTimeline"/>
    <dgm:cxn modelId="{ECE7A784-95F2-4960-ABE0-08630647A5FF}" srcId="{8A3CC85C-0F8A-414B-9E20-5EC60EEB101B}" destId="{D7096D1B-7E3B-46C2-821D-68C8BD4F068C}" srcOrd="1" destOrd="0" parTransId="{44016939-065B-4DA0-B234-96416795F660}" sibTransId="{6AFA0208-E7F4-43F1-85AC-CF8F85243644}"/>
    <dgm:cxn modelId="{49640793-9753-4008-8764-2C0272CFF514}" type="presOf" srcId="{8A3CC85C-0F8A-414B-9E20-5EC60EEB101B}" destId="{EBA6A640-0D53-470E-ACF4-0A0F84A0CF2D}" srcOrd="0" destOrd="0" presId="urn:microsoft.com/office/officeart/2008/layout/CircleAccentTimeline"/>
    <dgm:cxn modelId="{B7166DB1-A369-43ED-9418-E8870D0B75B0}" srcId="{D95085AF-5E00-4C47-81ED-8A312D23F385}" destId="{8A3CC85C-0F8A-414B-9E20-5EC60EEB101B}" srcOrd="0" destOrd="0" parTransId="{92BE1531-33FB-40D2-BB6F-6C4A63B8A698}" sibTransId="{AFC8303F-2C95-4EB4-96BA-7B794FAEC95B}"/>
    <dgm:cxn modelId="{1386E7BE-C928-412A-AAAE-40784ECAD5AB}" type="presOf" srcId="{BF8CA614-6FD2-44D9-B7AA-8F2696342822}" destId="{DD0E8BD4-C7FB-4CB4-A739-FEBF31629341}" srcOrd="0" destOrd="0" presId="urn:microsoft.com/office/officeart/2008/layout/CircleAccentTimeline"/>
    <dgm:cxn modelId="{7F916BC1-A708-41EE-BB2F-8B9464020F59}" srcId="{D95085AF-5E00-4C47-81ED-8A312D23F385}" destId="{577C231E-3C32-4864-B1E3-1D29CCA46356}" srcOrd="2" destOrd="0" parTransId="{60F9CDC4-4646-40A2-BB1A-D3DED91A80C9}" sibTransId="{775BDCA3-76EE-42B9-882D-DC44DCD6CE58}"/>
    <dgm:cxn modelId="{EF5AEED5-98D2-4F41-8E37-7B3DF8D0F5E3}" srcId="{B0E2F802-81C2-4729-A81A-B6F72D4CC0FE}" destId="{91E6B56D-5F50-4850-ADBB-05927FED3F93}" srcOrd="0" destOrd="0" parTransId="{BC410CF1-82AA-4032-8EBD-C4051C1454F2}" sibTransId="{12621968-44BB-4677-87D1-F3B163142DF7}"/>
    <dgm:cxn modelId="{F08E05E2-B0B0-4CD0-AF88-8113C58B74C0}" type="presOf" srcId="{577C231E-3C32-4864-B1E3-1D29CCA46356}" destId="{B04E47DF-22B5-465F-8FA1-E2086498D199}" srcOrd="0" destOrd="0" presId="urn:microsoft.com/office/officeart/2008/layout/CircleAccentTimeline"/>
    <dgm:cxn modelId="{9256AEFD-2C7D-4CD9-9B10-0E49934A3C07}" type="presOf" srcId="{3758F6E8-CADA-4C28-BD9B-38316BCD0703}" destId="{F08874C3-11BF-4125-A5AB-544B0B722FB2}" srcOrd="0" destOrd="0" presId="urn:microsoft.com/office/officeart/2008/layout/CircleAccentTimeline"/>
    <dgm:cxn modelId="{DE7A8F27-0C5D-4C6D-85A3-135B4D000C10}" type="presParOf" srcId="{A49D5CB9-9A7A-4444-ADEE-D587EACE59E1}" destId="{4D84A408-15B9-4D8C-A30F-49D19CD07279}" srcOrd="0" destOrd="0" presId="urn:microsoft.com/office/officeart/2008/layout/CircleAccentTimeline"/>
    <dgm:cxn modelId="{3B64F7B2-D7AC-4E17-8A2C-F5C2DFFE5F93}" type="presParOf" srcId="{4D84A408-15B9-4D8C-A30F-49D19CD07279}" destId="{4061A8CD-699B-47C4-AB40-C77278F53D78}" srcOrd="0" destOrd="0" presId="urn:microsoft.com/office/officeart/2008/layout/CircleAccentTimeline"/>
    <dgm:cxn modelId="{0ADCDD89-2907-4567-B5DB-3DFE2D96E307}" type="presParOf" srcId="{4D84A408-15B9-4D8C-A30F-49D19CD07279}" destId="{EBA6A640-0D53-470E-ACF4-0A0F84A0CF2D}" srcOrd="1" destOrd="0" presId="urn:microsoft.com/office/officeart/2008/layout/CircleAccentTimeline"/>
    <dgm:cxn modelId="{0778E4CD-8537-4812-B634-36C803D9C8E5}" type="presParOf" srcId="{4D84A408-15B9-4D8C-A30F-49D19CD07279}" destId="{426BB1E2-6064-464D-B940-2D3D4B7A6789}" srcOrd="2" destOrd="0" presId="urn:microsoft.com/office/officeart/2008/layout/CircleAccentTimeline"/>
    <dgm:cxn modelId="{E5C2B06E-DEFA-463D-8468-44C7CA249551}" type="presParOf" srcId="{A49D5CB9-9A7A-4444-ADEE-D587EACE59E1}" destId="{20965A7B-37C6-48E1-A40E-1FDBE3E0E6BD}" srcOrd="1" destOrd="0" presId="urn:microsoft.com/office/officeart/2008/layout/CircleAccentTimeline"/>
    <dgm:cxn modelId="{CA668C11-949C-484C-8F18-F8C7C1F3CCD0}" type="presParOf" srcId="{A49D5CB9-9A7A-4444-ADEE-D587EACE59E1}" destId="{4F9F8E0A-1A65-46BE-A801-9F0BE8D58E2B}" srcOrd="2" destOrd="0" presId="urn:microsoft.com/office/officeart/2008/layout/CircleAccentTimeline"/>
    <dgm:cxn modelId="{D15FE364-30B5-4C8E-A5D5-9C665AC2D2DE}" type="presParOf" srcId="{A49D5CB9-9A7A-4444-ADEE-D587EACE59E1}" destId="{6F9E33FF-C479-468B-B67E-103AF118E80E}" srcOrd="3" destOrd="0" presId="urn:microsoft.com/office/officeart/2008/layout/CircleAccentTimeline"/>
    <dgm:cxn modelId="{E80AEDA9-2A2D-4C44-9B0B-0AB91226AB7B}" type="presParOf" srcId="{A49D5CB9-9A7A-4444-ADEE-D587EACE59E1}" destId="{C6CBF40D-BF7D-4B77-8C25-B3A170B33981}" srcOrd="4" destOrd="0" presId="urn:microsoft.com/office/officeart/2008/layout/CircleAccentTimeline"/>
    <dgm:cxn modelId="{C4FBCBE2-9944-41F2-BBEA-5CD198C5C749}" type="presParOf" srcId="{C6CBF40D-BF7D-4B77-8C25-B3A170B33981}" destId="{6EA06F9B-D2AF-4080-B703-8F988A326B2C}" srcOrd="0" destOrd="0" presId="urn:microsoft.com/office/officeart/2008/layout/CircleAccentTimeline"/>
    <dgm:cxn modelId="{F7547000-29A2-4435-B7FC-B8C80E4FBA3A}" type="presParOf" srcId="{C6CBF40D-BF7D-4B77-8C25-B3A170B33981}" destId="{2D8A3F23-414A-41BD-BC02-74EF2FC3094C}" srcOrd="1" destOrd="0" presId="urn:microsoft.com/office/officeart/2008/layout/CircleAccentTimeline"/>
    <dgm:cxn modelId="{0D59E643-B803-4FA2-B4D3-FBFEA2CC81A4}" type="presParOf" srcId="{C6CBF40D-BF7D-4B77-8C25-B3A170B33981}" destId="{1F616D27-A88F-48C3-B82D-551895222217}" srcOrd="2" destOrd="0" presId="urn:microsoft.com/office/officeart/2008/layout/CircleAccentTimeline"/>
    <dgm:cxn modelId="{FE436A24-94E4-4F3E-A442-8B7D2591BD39}" type="presParOf" srcId="{A49D5CB9-9A7A-4444-ADEE-D587EACE59E1}" destId="{E178EBE9-8391-4488-91C0-933EC046FF06}" srcOrd="5" destOrd="0" presId="urn:microsoft.com/office/officeart/2008/layout/CircleAccentTimeline"/>
    <dgm:cxn modelId="{188A4D16-3BC4-4B6D-B8ED-44156453D9D9}" type="presParOf" srcId="{A49D5CB9-9A7A-4444-ADEE-D587EACE59E1}" destId="{F53D29C5-6AFA-4928-87AB-638EA6696C06}" srcOrd="6" destOrd="0" presId="urn:microsoft.com/office/officeart/2008/layout/CircleAccentTimeline"/>
    <dgm:cxn modelId="{01F97AEC-3520-4E83-89A8-545A6FCB8654}" type="presParOf" srcId="{A49D5CB9-9A7A-4444-ADEE-D587EACE59E1}" destId="{03B36BB7-D1E2-4E0C-953C-1A9E3994B59F}" srcOrd="7" destOrd="0" presId="urn:microsoft.com/office/officeart/2008/layout/CircleAccentTimeline"/>
    <dgm:cxn modelId="{A64ACF55-CF9D-4A5A-8E28-85E1AAF7DEA6}" type="presParOf" srcId="{A49D5CB9-9A7A-4444-ADEE-D587EACE59E1}" destId="{6BF7D807-E799-4ED8-A4A7-A92D8A6DE6A9}" srcOrd="8" destOrd="0" presId="urn:microsoft.com/office/officeart/2008/layout/CircleAccentTimeline"/>
    <dgm:cxn modelId="{262C09FE-5B5E-4878-88AE-DA5F4955890E}" type="presParOf" srcId="{6BF7D807-E799-4ED8-A4A7-A92D8A6DE6A9}" destId="{76DF960C-84D3-4F5F-A3C8-4A8B0B9332EF}" srcOrd="0" destOrd="0" presId="urn:microsoft.com/office/officeart/2008/layout/CircleAccentTimeline"/>
    <dgm:cxn modelId="{7A40538A-10B6-467B-8663-085EB996BD88}" type="presParOf" srcId="{6BF7D807-E799-4ED8-A4A7-A92D8A6DE6A9}" destId="{72B4B729-B3F5-4654-93CC-371CDD385ECF}" srcOrd="1" destOrd="0" presId="urn:microsoft.com/office/officeart/2008/layout/CircleAccentTimeline"/>
    <dgm:cxn modelId="{8197E58C-B3C6-40D6-A38C-88336BA69595}" type="presParOf" srcId="{6BF7D807-E799-4ED8-A4A7-A92D8A6DE6A9}" destId="{F26F31C7-0CF7-486F-8294-82A90B5997F8}" srcOrd="2" destOrd="0" presId="urn:microsoft.com/office/officeart/2008/layout/CircleAccentTimeline"/>
    <dgm:cxn modelId="{A1F0DE41-4E0A-46F3-AC81-05441C7FCD59}" type="presParOf" srcId="{A49D5CB9-9A7A-4444-ADEE-D587EACE59E1}" destId="{E4539E1F-B5E2-49AD-8249-58093F4B80AC}" srcOrd="9" destOrd="0" presId="urn:microsoft.com/office/officeart/2008/layout/CircleAccentTimeline"/>
    <dgm:cxn modelId="{B2214EBD-1F04-4774-B695-09F3B57259CB}" type="presParOf" srcId="{A49D5CB9-9A7A-4444-ADEE-D587EACE59E1}" destId="{14018245-B74F-46AC-8B3D-0C8E38622A2A}" srcOrd="10" destOrd="0" presId="urn:microsoft.com/office/officeart/2008/layout/CircleAccentTimeline"/>
    <dgm:cxn modelId="{E4253173-C227-49CF-A1B7-CA18AC77F086}" type="presParOf" srcId="{A49D5CB9-9A7A-4444-ADEE-D587EACE59E1}" destId="{9E1803F0-9697-4946-9C89-232BC8230387}" srcOrd="11" destOrd="0" presId="urn:microsoft.com/office/officeart/2008/layout/CircleAccentTimeline"/>
    <dgm:cxn modelId="{B546ACFC-AF7C-493C-A2A5-7DD4E5CB5BBA}" type="presParOf" srcId="{9E1803F0-9697-4946-9C89-232BC8230387}" destId="{A40E6063-FEEA-478B-816C-C1FB5C4F8090}" srcOrd="0" destOrd="0" presId="urn:microsoft.com/office/officeart/2008/layout/CircleAccentTimeline"/>
    <dgm:cxn modelId="{958CD47B-9879-47EC-871A-EFCD87C7A6B3}" type="presParOf" srcId="{9E1803F0-9697-4946-9C89-232BC8230387}" destId="{B51642BB-E3FE-4CF1-AA4E-0808A2BF2E3D}" srcOrd="1" destOrd="0" presId="urn:microsoft.com/office/officeart/2008/layout/CircleAccentTimeline"/>
    <dgm:cxn modelId="{FD78C175-CFFD-4768-B208-A46127BE3F45}" type="presParOf" srcId="{9E1803F0-9697-4946-9C89-232BC8230387}" destId="{DF464A5C-7405-413B-B7FE-52FE9F902F22}" srcOrd="2" destOrd="0" presId="urn:microsoft.com/office/officeart/2008/layout/CircleAccentTimeline"/>
    <dgm:cxn modelId="{B005D7F2-C7A7-44D1-8AFC-AFD69397AAEA}" type="presParOf" srcId="{A49D5CB9-9A7A-4444-ADEE-D587EACE59E1}" destId="{E72A3188-463F-48CF-9FE6-55A40BA5D8A8}" srcOrd="12" destOrd="0" presId="urn:microsoft.com/office/officeart/2008/layout/CircleAccentTimeline"/>
    <dgm:cxn modelId="{B6C00E53-F50C-4198-9303-85F991138C90}" type="presParOf" srcId="{A49D5CB9-9A7A-4444-ADEE-D587EACE59E1}" destId="{4F666B4A-1340-4338-9D81-06B903F56A3B}" srcOrd="13" destOrd="0" presId="urn:microsoft.com/office/officeart/2008/layout/CircleAccentTimeline"/>
    <dgm:cxn modelId="{38CF61ED-DD36-4C91-A91F-204067B0E080}" type="presParOf" srcId="{A49D5CB9-9A7A-4444-ADEE-D587EACE59E1}" destId="{96C82FD0-99B2-4CEC-96F0-26BED6700D8D}" srcOrd="14" destOrd="0" presId="urn:microsoft.com/office/officeart/2008/layout/CircleAccentTimeline"/>
    <dgm:cxn modelId="{F3C5A9CB-3F55-49D5-A423-602E112FAF32}" type="presParOf" srcId="{A49D5CB9-9A7A-4444-ADEE-D587EACE59E1}" destId="{BEA84D22-B960-4083-961B-881B761C20F6}" srcOrd="15" destOrd="0" presId="urn:microsoft.com/office/officeart/2008/layout/CircleAccentTimeline"/>
    <dgm:cxn modelId="{008A3282-5B42-419C-B754-5967120B1619}" type="presParOf" srcId="{BEA84D22-B960-4083-961B-881B761C20F6}" destId="{48F35222-3504-45B7-8714-522828E4F9EE}" srcOrd="0" destOrd="0" presId="urn:microsoft.com/office/officeart/2008/layout/CircleAccentTimeline"/>
    <dgm:cxn modelId="{F55F3BB5-6A7B-4D1E-8CAB-E57D29409BF7}" type="presParOf" srcId="{BEA84D22-B960-4083-961B-881B761C20F6}" destId="{C29B86C9-E5AF-451A-9CD2-74BB1E546DEE}" srcOrd="1" destOrd="0" presId="urn:microsoft.com/office/officeart/2008/layout/CircleAccentTimeline"/>
    <dgm:cxn modelId="{5350B299-6DB2-4640-8D9B-0811CBFA98E7}" type="presParOf" srcId="{BEA84D22-B960-4083-961B-881B761C20F6}" destId="{1CF92CF5-4909-43A2-A30D-531A519BB531}" srcOrd="2" destOrd="0" presId="urn:microsoft.com/office/officeart/2008/layout/CircleAccentTimeline"/>
    <dgm:cxn modelId="{5F9E5EA7-CF2E-4E77-B748-D5FEFB7D67E4}" type="presParOf" srcId="{A49D5CB9-9A7A-4444-ADEE-D587EACE59E1}" destId="{95CEE140-3778-47D9-98EB-5C557B1D63A3}" srcOrd="16" destOrd="0" presId="urn:microsoft.com/office/officeart/2008/layout/CircleAccentTimeline"/>
    <dgm:cxn modelId="{8BE9CC82-90EE-4465-9AA0-5F8A6A081587}" type="presParOf" srcId="{A49D5CB9-9A7A-4444-ADEE-D587EACE59E1}" destId="{B0F5C26D-0CED-4E1D-B2ED-DD9F332F6AA6}" srcOrd="17" destOrd="0" presId="urn:microsoft.com/office/officeart/2008/layout/CircleAccentTimeline"/>
    <dgm:cxn modelId="{8D9469F7-C8CC-4F93-86A3-0304ADFC176F}" type="presParOf" srcId="{A49D5CB9-9A7A-4444-ADEE-D587EACE59E1}" destId="{C23B62B9-A8F3-467C-A3BD-002BC726EFA6}" srcOrd="18" destOrd="0" presId="urn:microsoft.com/office/officeart/2008/layout/CircleAccentTimeline"/>
    <dgm:cxn modelId="{9EC8A794-55BD-4A6B-8A2E-556322D8CAB4}" type="presParOf" srcId="{A49D5CB9-9A7A-4444-ADEE-D587EACE59E1}" destId="{E84DEDA4-CF3D-496B-A375-441028F665ED}" srcOrd="19" destOrd="0" presId="urn:microsoft.com/office/officeart/2008/layout/CircleAccentTimeline"/>
    <dgm:cxn modelId="{43EDBB9D-8AC2-47EC-AAA5-B466E1FDBFCF}" type="presParOf" srcId="{E84DEDA4-CF3D-496B-A375-441028F665ED}" destId="{2ED59DEA-41AC-49C0-8645-E8F5E57FD145}" srcOrd="0" destOrd="0" presId="urn:microsoft.com/office/officeart/2008/layout/CircleAccentTimeline"/>
    <dgm:cxn modelId="{51F74B1B-2A2E-4501-A1F1-C9EDA79E63C8}" type="presParOf" srcId="{E84DEDA4-CF3D-496B-A375-441028F665ED}" destId="{F08874C3-11BF-4125-A5AB-544B0B722FB2}" srcOrd="1" destOrd="0" presId="urn:microsoft.com/office/officeart/2008/layout/CircleAccentTimeline"/>
    <dgm:cxn modelId="{CB6533F8-9566-4176-9B0A-4DE5DD8A3C7D}" type="presParOf" srcId="{E84DEDA4-CF3D-496B-A375-441028F665ED}" destId="{3DB5601B-4F5B-41C3-A3FC-7AB77DD17BCC}" srcOrd="2" destOrd="0" presId="urn:microsoft.com/office/officeart/2008/layout/CircleAccentTimeline"/>
    <dgm:cxn modelId="{AB09A47C-BDF6-4AA8-AFFD-98B13F340C1A}" type="presParOf" srcId="{A49D5CB9-9A7A-4444-ADEE-D587EACE59E1}" destId="{F4CD53DF-9D18-483E-A5DF-23AA1CFAAD34}" srcOrd="20" destOrd="0" presId="urn:microsoft.com/office/officeart/2008/layout/CircleAccentTimeline"/>
    <dgm:cxn modelId="{B23894DD-7C77-4EBA-BAB2-8B176F8DFB95}" type="presParOf" srcId="{A49D5CB9-9A7A-4444-ADEE-D587EACE59E1}" destId="{1F1D49C5-73FA-4314-A800-907513AD9D7A}" srcOrd="21" destOrd="0" presId="urn:microsoft.com/office/officeart/2008/layout/CircleAccentTimeline"/>
    <dgm:cxn modelId="{569CF806-C66E-449B-9576-DE249AE6943F}" type="presParOf" srcId="{A49D5CB9-9A7A-4444-ADEE-D587EACE59E1}" destId="{2B0778FD-7329-4631-AD44-91D75AC05124}" srcOrd="22" destOrd="0" presId="urn:microsoft.com/office/officeart/2008/layout/CircleAccentTimeline"/>
    <dgm:cxn modelId="{1B6EBA3F-84D6-45FA-82DE-870F2D453FC6}" type="presParOf" srcId="{2B0778FD-7329-4631-AD44-91D75AC05124}" destId="{6AE77596-E5FA-4228-8FD2-C7012647E618}" srcOrd="0" destOrd="0" presId="urn:microsoft.com/office/officeart/2008/layout/CircleAccentTimeline"/>
    <dgm:cxn modelId="{70B40774-A37D-4635-95DF-5E1CD14AE459}" type="presParOf" srcId="{2B0778FD-7329-4631-AD44-91D75AC05124}" destId="{B04E47DF-22B5-465F-8FA1-E2086498D199}" srcOrd="1" destOrd="0" presId="urn:microsoft.com/office/officeart/2008/layout/CircleAccentTimeline"/>
    <dgm:cxn modelId="{441AAE2D-39F4-4BA1-A173-9F533581CCFD}" type="presParOf" srcId="{2B0778FD-7329-4631-AD44-91D75AC05124}" destId="{AEE0BA31-234F-4E16-A30F-660C0E45C6A7}" srcOrd="2" destOrd="0" presId="urn:microsoft.com/office/officeart/2008/layout/CircleAccentTimeline"/>
    <dgm:cxn modelId="{17A544DA-0F41-40A0-91D0-D74D8E3B1238}" type="presParOf" srcId="{A49D5CB9-9A7A-4444-ADEE-D587EACE59E1}" destId="{56102C5C-81B7-4319-9AB8-0A9F19B7DD9D}" srcOrd="23" destOrd="0" presId="urn:microsoft.com/office/officeart/2008/layout/CircleAccentTimeline"/>
    <dgm:cxn modelId="{BE6FFCE7-2696-4AEE-90E8-B81047B6251F}" type="presParOf" srcId="{A49D5CB9-9A7A-4444-ADEE-D587EACE59E1}" destId="{98F3E3E4-D2B8-459F-A7B4-372FBBCF3DF3}" srcOrd="24" destOrd="0" presId="urn:microsoft.com/office/officeart/2008/layout/CircleAccentTimeline"/>
    <dgm:cxn modelId="{41D09711-0A9F-4E6F-B864-67B61290C033}" type="presParOf" srcId="{A49D5CB9-9A7A-4444-ADEE-D587EACE59E1}" destId="{0F303CD5-A127-4307-A388-8F6CB6D6C995}" srcOrd="25" destOrd="0" presId="urn:microsoft.com/office/officeart/2008/layout/CircleAccentTimeline"/>
    <dgm:cxn modelId="{C21B3430-0FB9-4D21-9DEF-04705DCAF46C}" type="presParOf" srcId="{A49D5CB9-9A7A-4444-ADEE-D587EACE59E1}" destId="{5B32AF43-13AE-4204-851E-A2A7F84DA20A}" srcOrd="26" destOrd="0" presId="urn:microsoft.com/office/officeart/2008/layout/CircleAccentTimeline"/>
    <dgm:cxn modelId="{E3F9C584-5DD4-4C02-A723-3B154C708CED}" type="presParOf" srcId="{5B32AF43-13AE-4204-851E-A2A7F84DA20A}" destId="{DB07AED1-70E1-4010-AA6A-2E7244CDD3E9}" srcOrd="0" destOrd="0" presId="urn:microsoft.com/office/officeart/2008/layout/CircleAccentTimeline"/>
    <dgm:cxn modelId="{F34BCD22-542B-4E30-BD43-133F8FC6605E}" type="presParOf" srcId="{5B32AF43-13AE-4204-851E-A2A7F84DA20A}" destId="{DD0E8BD4-C7FB-4CB4-A739-FEBF31629341}" srcOrd="1" destOrd="0" presId="urn:microsoft.com/office/officeart/2008/layout/CircleAccentTimeline"/>
    <dgm:cxn modelId="{66025E0D-AE39-443D-B882-45F7420436B5}" type="presParOf" srcId="{5B32AF43-13AE-4204-851E-A2A7F84DA20A}" destId="{3C23E295-A080-4710-972E-7837B54DC51A}" srcOrd="2" destOrd="0" presId="urn:microsoft.com/office/officeart/2008/layout/CircleAccentTimeline"/>
    <dgm:cxn modelId="{5D3C102A-948A-4C78-A318-26A232463411}" type="presParOf" srcId="{A49D5CB9-9A7A-4444-ADEE-D587EACE59E1}" destId="{EC41A89A-CF26-473B-A1C7-45E5D47D2B3A}" srcOrd="27" destOrd="0" presId="urn:microsoft.com/office/officeart/2008/layout/CircleAccentTimeline"/>
    <dgm:cxn modelId="{20CA8AC0-B54D-44CF-9FB3-004C5E978238}" type="presParOf" srcId="{A49D5CB9-9A7A-4444-ADEE-D587EACE59E1}" destId="{C9D8C01A-AF53-4F91-B5E5-6626075A871D}" srcOrd="28" destOrd="0" presId="urn:microsoft.com/office/officeart/2008/layout/CircleAccentTimeline"/>
    <dgm:cxn modelId="{0127AB95-1982-48AB-813E-21348DE7BDCB}" type="presParOf" srcId="{A49D5CB9-9A7A-4444-ADEE-D587EACE59E1}" destId="{5927D55D-46B1-4218-8EA9-A91AD41B4DB3}" srcOrd="29" destOrd="0" presId="urn:microsoft.com/office/officeart/2008/layout/CircleAccentTimeline"/>
    <dgm:cxn modelId="{A0091C29-81ED-4781-9F0C-48BDD12010A1}" type="presParOf" srcId="{5927D55D-46B1-4218-8EA9-A91AD41B4DB3}" destId="{71363D4B-93ED-4608-9402-0A9FDE0B0D79}" srcOrd="0" destOrd="0" presId="urn:microsoft.com/office/officeart/2008/layout/CircleAccentTimeline"/>
    <dgm:cxn modelId="{08B299AB-CB59-456D-96EC-BCD878058455}" type="presParOf" srcId="{5927D55D-46B1-4218-8EA9-A91AD41B4DB3}" destId="{47A5145B-A82C-4863-9CD4-9E44210DDD01}" srcOrd="1" destOrd="0" presId="urn:microsoft.com/office/officeart/2008/layout/CircleAccentTimeline"/>
    <dgm:cxn modelId="{93FC4C64-390D-467D-A019-04B0B4F03A17}" type="presParOf" srcId="{5927D55D-46B1-4218-8EA9-A91AD41B4DB3}" destId="{BBABCE74-720F-4F51-AB7D-CB88566576F2}" srcOrd="2" destOrd="0" presId="urn:microsoft.com/office/officeart/2008/layout/CircleAccentTimeline"/>
    <dgm:cxn modelId="{A99FB25F-57FB-4B81-9076-5C2450E7AC2E}" type="presParOf" srcId="{A49D5CB9-9A7A-4444-ADEE-D587EACE59E1}" destId="{4E901D4E-1AC3-423E-97D8-B459DCD17620}" srcOrd="30" destOrd="0" presId="urn:microsoft.com/office/officeart/2008/layout/CircleAccentTimeline"/>
    <dgm:cxn modelId="{9641DA99-4D57-4286-8302-68C3EC2325F7}" type="presParOf" srcId="{A49D5CB9-9A7A-4444-ADEE-D587EACE59E1}" destId="{FF89353D-3E10-4B68-BA0F-2E45D3940CCA}" srcOrd="3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1A8CD-699B-47C4-AB40-C77278F53D78}">
      <dsp:nvSpPr>
        <dsp:cNvPr id="0" name=""/>
        <dsp:cNvSpPr/>
      </dsp:nvSpPr>
      <dsp:spPr>
        <a:xfrm>
          <a:off x="2142" y="1973622"/>
          <a:ext cx="1497160" cy="1497160"/>
        </a:xfrm>
        <a:prstGeom prst="donut">
          <a:avLst>
            <a:gd name="adj" fmla="val 2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BA6A640-0D53-470E-ACF4-0A0F84A0CF2D}">
      <dsp:nvSpPr>
        <dsp:cNvPr id="0" name=""/>
        <dsp:cNvSpPr/>
      </dsp:nvSpPr>
      <dsp:spPr>
        <a:xfrm rot="17700000">
          <a:off x="529673" y="753131"/>
          <a:ext cx="1861137" cy="896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0" rIns="0" bIns="0" numCol="1" spcCol="1270" anchor="ctr" anchorCtr="0">
          <a:noAutofit/>
        </a:bodyPr>
        <a:lstStyle/>
        <a:p>
          <a:pPr marL="0" lvl="0" indent="0" algn="l" defTabSz="1111250">
            <a:lnSpc>
              <a:spcPct val="90000"/>
            </a:lnSpc>
            <a:spcBef>
              <a:spcPct val="0"/>
            </a:spcBef>
            <a:spcAft>
              <a:spcPct val="35000"/>
            </a:spcAft>
            <a:buNone/>
          </a:pPr>
          <a:r>
            <a:rPr lang="en-GB" sz="2500" kern="1200" dirty="0"/>
            <a:t>Uncertainty</a:t>
          </a:r>
        </a:p>
      </dsp:txBody>
      <dsp:txXfrm>
        <a:off x="529673" y="753131"/>
        <a:ext cx="1861137" cy="896924"/>
      </dsp:txXfrm>
    </dsp:sp>
    <dsp:sp modelId="{6EA06F9B-D2AF-4080-B703-8F988A326B2C}">
      <dsp:nvSpPr>
        <dsp:cNvPr id="0" name=""/>
        <dsp:cNvSpPr/>
      </dsp:nvSpPr>
      <dsp:spPr>
        <a:xfrm>
          <a:off x="1612074" y="2333642"/>
          <a:ext cx="777121" cy="777121"/>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D8A3F23-414A-41BD-BC02-74EF2FC3094C}">
      <dsp:nvSpPr>
        <dsp:cNvPr id="0" name=""/>
        <dsp:cNvSpPr/>
      </dsp:nvSpPr>
      <dsp:spPr>
        <a:xfrm rot="17700000">
          <a:off x="691680" y="3415272"/>
          <a:ext cx="1609971" cy="776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anchor="ctr" anchorCtr="0">
          <a:noAutofit/>
        </a:bodyPr>
        <a:lstStyle/>
        <a:p>
          <a:pPr marL="0" lvl="0" indent="0" algn="r" defTabSz="1111250">
            <a:lnSpc>
              <a:spcPct val="90000"/>
            </a:lnSpc>
            <a:spcBef>
              <a:spcPct val="0"/>
            </a:spcBef>
            <a:spcAft>
              <a:spcPct val="35000"/>
            </a:spcAft>
            <a:buNone/>
          </a:pPr>
          <a:r>
            <a:rPr lang="en-GB" sz="2500" kern="1200" dirty="0"/>
            <a:t>Ensembles</a:t>
          </a:r>
        </a:p>
      </dsp:txBody>
      <dsp:txXfrm>
        <a:off x="691680" y="3415272"/>
        <a:ext cx="1609971" cy="776267"/>
      </dsp:txXfrm>
    </dsp:sp>
    <dsp:sp modelId="{1F616D27-A88F-48C3-B82D-551895222217}">
      <dsp:nvSpPr>
        <dsp:cNvPr id="0" name=""/>
        <dsp:cNvSpPr/>
      </dsp:nvSpPr>
      <dsp:spPr>
        <a:xfrm rot="17700000">
          <a:off x="1699617" y="1252866"/>
          <a:ext cx="1609971" cy="776267"/>
        </a:xfrm>
        <a:prstGeom prst="rect">
          <a:avLst/>
        </a:prstGeom>
        <a:noFill/>
        <a:ln>
          <a:noFill/>
        </a:ln>
        <a:effectLst/>
      </dsp:spPr>
      <dsp:style>
        <a:lnRef idx="0">
          <a:scrgbClr r="0" g="0" b="0"/>
        </a:lnRef>
        <a:fillRef idx="0">
          <a:scrgbClr r="0" g="0" b="0"/>
        </a:fillRef>
        <a:effectRef idx="0">
          <a:scrgbClr r="0" g="0" b="0"/>
        </a:effectRef>
        <a:fontRef idx="minor"/>
      </dsp:style>
    </dsp:sp>
    <dsp:sp modelId="{76DF960C-84D3-4F5F-A3C8-4A8B0B9332EF}">
      <dsp:nvSpPr>
        <dsp:cNvPr id="0" name=""/>
        <dsp:cNvSpPr/>
      </dsp:nvSpPr>
      <dsp:spPr>
        <a:xfrm>
          <a:off x="2501847" y="2333642"/>
          <a:ext cx="777121" cy="777121"/>
        </a:xfrm>
        <a:prstGeom prst="ellipse">
          <a:avLst/>
        </a:prstGeom>
        <a:gradFill rotWithShape="0">
          <a:gsLst>
            <a:gs pos="0">
              <a:schemeClr val="accent5">
                <a:hueOff val="1556473"/>
                <a:satOff val="0"/>
                <a:lumOff val="-7598"/>
                <a:alphaOff val="0"/>
                <a:lumMod val="110000"/>
                <a:satMod val="105000"/>
                <a:tint val="67000"/>
              </a:schemeClr>
            </a:gs>
            <a:gs pos="50000">
              <a:schemeClr val="accent5">
                <a:hueOff val="1556473"/>
                <a:satOff val="0"/>
                <a:lumOff val="-7598"/>
                <a:alphaOff val="0"/>
                <a:lumMod val="105000"/>
                <a:satMod val="103000"/>
                <a:tint val="73000"/>
              </a:schemeClr>
            </a:gs>
            <a:gs pos="100000">
              <a:schemeClr val="accent5">
                <a:hueOff val="1556473"/>
                <a:satOff val="0"/>
                <a:lumOff val="-759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2B4B729-B3F5-4654-93CC-371CDD385ECF}">
      <dsp:nvSpPr>
        <dsp:cNvPr id="0" name=""/>
        <dsp:cNvSpPr/>
      </dsp:nvSpPr>
      <dsp:spPr>
        <a:xfrm rot="17700000">
          <a:off x="1581453" y="3415272"/>
          <a:ext cx="1609971" cy="776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anchor="ctr" anchorCtr="0">
          <a:noAutofit/>
        </a:bodyPr>
        <a:lstStyle/>
        <a:p>
          <a:pPr marL="0" lvl="0" indent="0" algn="r" defTabSz="1111250">
            <a:lnSpc>
              <a:spcPct val="90000"/>
            </a:lnSpc>
            <a:spcBef>
              <a:spcPct val="0"/>
            </a:spcBef>
            <a:spcAft>
              <a:spcPct val="35000"/>
            </a:spcAft>
            <a:buNone/>
          </a:pPr>
          <a:r>
            <a:rPr lang="en-GB" sz="2500" kern="1200" dirty="0"/>
            <a:t>Bounds</a:t>
          </a:r>
        </a:p>
      </dsp:txBody>
      <dsp:txXfrm>
        <a:off x="1581453" y="3415272"/>
        <a:ext cx="1609971" cy="776267"/>
      </dsp:txXfrm>
    </dsp:sp>
    <dsp:sp modelId="{F26F31C7-0CF7-486F-8294-82A90B5997F8}">
      <dsp:nvSpPr>
        <dsp:cNvPr id="0" name=""/>
        <dsp:cNvSpPr/>
      </dsp:nvSpPr>
      <dsp:spPr>
        <a:xfrm rot="17700000">
          <a:off x="2589391" y="1252866"/>
          <a:ext cx="1609971" cy="776267"/>
        </a:xfrm>
        <a:prstGeom prst="rect">
          <a:avLst/>
        </a:prstGeom>
        <a:noFill/>
        <a:ln>
          <a:noFill/>
        </a:ln>
        <a:effectLst/>
      </dsp:spPr>
      <dsp:style>
        <a:lnRef idx="0">
          <a:scrgbClr r="0" g="0" b="0"/>
        </a:lnRef>
        <a:fillRef idx="0">
          <a:scrgbClr r="0" g="0" b="0"/>
        </a:fillRef>
        <a:effectRef idx="0">
          <a:scrgbClr r="0" g="0" b="0"/>
        </a:effectRef>
        <a:fontRef idx="minor"/>
      </dsp:style>
    </dsp:sp>
    <dsp:sp modelId="{A40E6063-FEEA-478B-816C-C1FB5C4F8090}">
      <dsp:nvSpPr>
        <dsp:cNvPr id="0" name=""/>
        <dsp:cNvSpPr/>
      </dsp:nvSpPr>
      <dsp:spPr>
        <a:xfrm>
          <a:off x="3391739" y="1973622"/>
          <a:ext cx="1497160" cy="1497160"/>
        </a:xfrm>
        <a:prstGeom prst="donut">
          <a:avLst>
            <a:gd name="adj" fmla="val 2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51642BB-E3FE-4CF1-AA4E-0808A2BF2E3D}">
      <dsp:nvSpPr>
        <dsp:cNvPr id="0" name=""/>
        <dsp:cNvSpPr/>
      </dsp:nvSpPr>
      <dsp:spPr>
        <a:xfrm rot="17700000">
          <a:off x="3919271" y="753131"/>
          <a:ext cx="1861137" cy="896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0" rIns="0" bIns="0" numCol="1" spcCol="1270" anchor="ctr" anchorCtr="0">
          <a:noAutofit/>
        </a:bodyPr>
        <a:lstStyle/>
        <a:p>
          <a:pPr marL="0" lvl="0" indent="0" algn="l" defTabSz="1111250">
            <a:lnSpc>
              <a:spcPct val="90000"/>
            </a:lnSpc>
            <a:spcBef>
              <a:spcPct val="0"/>
            </a:spcBef>
            <a:spcAft>
              <a:spcPct val="35000"/>
            </a:spcAft>
            <a:buNone/>
          </a:pPr>
          <a:r>
            <a:rPr lang="en-GB" sz="2500" kern="1200" dirty="0"/>
            <a:t>Explainability</a:t>
          </a:r>
        </a:p>
      </dsp:txBody>
      <dsp:txXfrm>
        <a:off x="3919271" y="753131"/>
        <a:ext cx="1861137" cy="896924"/>
      </dsp:txXfrm>
    </dsp:sp>
    <dsp:sp modelId="{48F35222-3504-45B7-8714-522828E4F9EE}">
      <dsp:nvSpPr>
        <dsp:cNvPr id="0" name=""/>
        <dsp:cNvSpPr/>
      </dsp:nvSpPr>
      <dsp:spPr>
        <a:xfrm>
          <a:off x="5001672" y="2333642"/>
          <a:ext cx="777121" cy="777121"/>
        </a:xfrm>
        <a:prstGeom prst="ellipse">
          <a:avLst/>
        </a:prstGeom>
        <a:gradFill rotWithShape="0">
          <a:gsLst>
            <a:gs pos="0">
              <a:schemeClr val="accent5">
                <a:hueOff val="3112946"/>
                <a:satOff val="0"/>
                <a:lumOff val="-15196"/>
                <a:alphaOff val="0"/>
                <a:lumMod val="110000"/>
                <a:satMod val="105000"/>
                <a:tint val="67000"/>
              </a:schemeClr>
            </a:gs>
            <a:gs pos="50000">
              <a:schemeClr val="accent5">
                <a:hueOff val="3112946"/>
                <a:satOff val="0"/>
                <a:lumOff val="-15196"/>
                <a:alphaOff val="0"/>
                <a:lumMod val="105000"/>
                <a:satMod val="103000"/>
                <a:tint val="73000"/>
              </a:schemeClr>
            </a:gs>
            <a:gs pos="100000">
              <a:schemeClr val="accent5">
                <a:hueOff val="3112946"/>
                <a:satOff val="0"/>
                <a:lumOff val="-151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29B86C9-E5AF-451A-9CD2-74BB1E546DEE}">
      <dsp:nvSpPr>
        <dsp:cNvPr id="0" name=""/>
        <dsp:cNvSpPr/>
      </dsp:nvSpPr>
      <dsp:spPr>
        <a:xfrm rot="17700000">
          <a:off x="4081278" y="3415272"/>
          <a:ext cx="1609971" cy="776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anchor="ctr" anchorCtr="0">
          <a:noAutofit/>
        </a:bodyPr>
        <a:lstStyle/>
        <a:p>
          <a:pPr marL="0" lvl="0" indent="0" algn="r" defTabSz="1111250">
            <a:lnSpc>
              <a:spcPct val="90000"/>
            </a:lnSpc>
            <a:spcBef>
              <a:spcPct val="0"/>
            </a:spcBef>
            <a:spcAft>
              <a:spcPct val="35000"/>
            </a:spcAft>
            <a:buNone/>
          </a:pPr>
          <a:r>
            <a:rPr lang="en-GB" sz="2500" kern="1200" dirty="0"/>
            <a:t>Visual</a:t>
          </a:r>
        </a:p>
      </dsp:txBody>
      <dsp:txXfrm>
        <a:off x="4081278" y="3415272"/>
        <a:ext cx="1609971" cy="776267"/>
      </dsp:txXfrm>
    </dsp:sp>
    <dsp:sp modelId="{1CF92CF5-4909-43A2-A30D-531A519BB531}">
      <dsp:nvSpPr>
        <dsp:cNvPr id="0" name=""/>
        <dsp:cNvSpPr/>
      </dsp:nvSpPr>
      <dsp:spPr>
        <a:xfrm rot="17700000">
          <a:off x="5089215" y="1252866"/>
          <a:ext cx="1609971" cy="776267"/>
        </a:xfrm>
        <a:prstGeom prst="rect">
          <a:avLst/>
        </a:prstGeom>
        <a:noFill/>
        <a:ln>
          <a:noFill/>
        </a:ln>
        <a:effectLst/>
      </dsp:spPr>
      <dsp:style>
        <a:lnRef idx="0">
          <a:scrgbClr r="0" g="0" b="0"/>
        </a:lnRef>
        <a:fillRef idx="0">
          <a:scrgbClr r="0" g="0" b="0"/>
        </a:fillRef>
        <a:effectRef idx="0">
          <a:scrgbClr r="0" g="0" b="0"/>
        </a:effectRef>
        <a:fontRef idx="minor"/>
      </dsp:style>
    </dsp:sp>
    <dsp:sp modelId="{2ED59DEA-41AC-49C0-8645-E8F5E57FD145}">
      <dsp:nvSpPr>
        <dsp:cNvPr id="0" name=""/>
        <dsp:cNvSpPr/>
      </dsp:nvSpPr>
      <dsp:spPr>
        <a:xfrm>
          <a:off x="5891445" y="2333642"/>
          <a:ext cx="777121" cy="777121"/>
        </a:xfrm>
        <a:prstGeom prst="ellipse">
          <a:avLst/>
        </a:prstGeom>
        <a:gradFill rotWithShape="0">
          <a:gsLst>
            <a:gs pos="0">
              <a:schemeClr val="accent5">
                <a:hueOff val="4669419"/>
                <a:satOff val="0"/>
                <a:lumOff val="-22794"/>
                <a:alphaOff val="0"/>
                <a:lumMod val="110000"/>
                <a:satMod val="105000"/>
                <a:tint val="67000"/>
              </a:schemeClr>
            </a:gs>
            <a:gs pos="50000">
              <a:schemeClr val="accent5">
                <a:hueOff val="4669419"/>
                <a:satOff val="0"/>
                <a:lumOff val="-22794"/>
                <a:alphaOff val="0"/>
                <a:lumMod val="105000"/>
                <a:satMod val="103000"/>
                <a:tint val="73000"/>
              </a:schemeClr>
            </a:gs>
            <a:gs pos="100000">
              <a:schemeClr val="accent5">
                <a:hueOff val="4669419"/>
                <a:satOff val="0"/>
                <a:lumOff val="-227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8874C3-11BF-4125-A5AB-544B0B722FB2}">
      <dsp:nvSpPr>
        <dsp:cNvPr id="0" name=""/>
        <dsp:cNvSpPr/>
      </dsp:nvSpPr>
      <dsp:spPr>
        <a:xfrm rot="17700000">
          <a:off x="4971051" y="3415272"/>
          <a:ext cx="1609971" cy="776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anchor="ctr" anchorCtr="0">
          <a:noAutofit/>
        </a:bodyPr>
        <a:lstStyle/>
        <a:p>
          <a:pPr marL="0" lvl="0" indent="0" algn="r" defTabSz="1111250">
            <a:lnSpc>
              <a:spcPct val="90000"/>
            </a:lnSpc>
            <a:spcBef>
              <a:spcPct val="0"/>
            </a:spcBef>
            <a:spcAft>
              <a:spcPct val="35000"/>
            </a:spcAft>
            <a:buNone/>
          </a:pPr>
          <a:r>
            <a:rPr lang="en-GB" sz="2500" kern="1200" dirty="0"/>
            <a:t>Dialogue</a:t>
          </a:r>
        </a:p>
      </dsp:txBody>
      <dsp:txXfrm>
        <a:off x="4971051" y="3415272"/>
        <a:ext cx="1609971" cy="776267"/>
      </dsp:txXfrm>
    </dsp:sp>
    <dsp:sp modelId="{3DB5601B-4F5B-41C3-A3FC-7AB77DD17BCC}">
      <dsp:nvSpPr>
        <dsp:cNvPr id="0" name=""/>
        <dsp:cNvSpPr/>
      </dsp:nvSpPr>
      <dsp:spPr>
        <a:xfrm rot="17700000">
          <a:off x="5978988" y="1252866"/>
          <a:ext cx="1609971" cy="776267"/>
        </a:xfrm>
        <a:prstGeom prst="rect">
          <a:avLst/>
        </a:prstGeom>
        <a:noFill/>
        <a:ln>
          <a:noFill/>
        </a:ln>
        <a:effectLst/>
      </dsp:spPr>
      <dsp:style>
        <a:lnRef idx="0">
          <a:scrgbClr r="0" g="0" b="0"/>
        </a:lnRef>
        <a:fillRef idx="0">
          <a:scrgbClr r="0" g="0" b="0"/>
        </a:fillRef>
        <a:effectRef idx="0">
          <a:scrgbClr r="0" g="0" b="0"/>
        </a:effectRef>
        <a:fontRef idx="minor"/>
      </dsp:style>
    </dsp:sp>
    <dsp:sp modelId="{6AE77596-E5FA-4228-8FD2-C7012647E618}">
      <dsp:nvSpPr>
        <dsp:cNvPr id="0" name=""/>
        <dsp:cNvSpPr/>
      </dsp:nvSpPr>
      <dsp:spPr>
        <a:xfrm>
          <a:off x="6781337" y="1973622"/>
          <a:ext cx="1497160" cy="1497160"/>
        </a:xfrm>
        <a:prstGeom prst="donut">
          <a:avLst>
            <a:gd name="adj" fmla="val 2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04E47DF-22B5-465F-8FA1-E2086498D199}">
      <dsp:nvSpPr>
        <dsp:cNvPr id="0" name=""/>
        <dsp:cNvSpPr/>
      </dsp:nvSpPr>
      <dsp:spPr>
        <a:xfrm rot="17700000">
          <a:off x="7308869" y="753131"/>
          <a:ext cx="1861137" cy="896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0" rIns="0" bIns="0" numCol="1" spcCol="1270" anchor="ctr" anchorCtr="0">
          <a:noAutofit/>
        </a:bodyPr>
        <a:lstStyle/>
        <a:p>
          <a:pPr marL="0" lvl="0" indent="0" algn="l" defTabSz="1111250">
            <a:lnSpc>
              <a:spcPct val="90000"/>
            </a:lnSpc>
            <a:spcBef>
              <a:spcPct val="0"/>
            </a:spcBef>
            <a:spcAft>
              <a:spcPct val="35000"/>
            </a:spcAft>
            <a:buNone/>
          </a:pPr>
          <a:r>
            <a:rPr lang="en-GB" sz="2500" kern="1200" dirty="0"/>
            <a:t>Contestability</a:t>
          </a:r>
        </a:p>
      </dsp:txBody>
      <dsp:txXfrm>
        <a:off x="7308869" y="753131"/>
        <a:ext cx="1861137" cy="896924"/>
      </dsp:txXfrm>
    </dsp:sp>
    <dsp:sp modelId="{DB07AED1-70E1-4010-AA6A-2E7244CDD3E9}">
      <dsp:nvSpPr>
        <dsp:cNvPr id="0" name=""/>
        <dsp:cNvSpPr/>
      </dsp:nvSpPr>
      <dsp:spPr>
        <a:xfrm>
          <a:off x="8391269" y="2333642"/>
          <a:ext cx="777121" cy="777121"/>
        </a:xfrm>
        <a:prstGeom prst="ellipse">
          <a:avLst/>
        </a:prstGeom>
        <a:gradFill rotWithShape="0">
          <a:gsLst>
            <a:gs pos="0">
              <a:schemeClr val="accent5">
                <a:hueOff val="6225892"/>
                <a:satOff val="0"/>
                <a:lumOff val="-30392"/>
                <a:alphaOff val="0"/>
                <a:lumMod val="110000"/>
                <a:satMod val="105000"/>
                <a:tint val="67000"/>
              </a:schemeClr>
            </a:gs>
            <a:gs pos="50000">
              <a:schemeClr val="accent5">
                <a:hueOff val="6225892"/>
                <a:satOff val="0"/>
                <a:lumOff val="-30392"/>
                <a:alphaOff val="0"/>
                <a:lumMod val="105000"/>
                <a:satMod val="103000"/>
                <a:tint val="73000"/>
              </a:schemeClr>
            </a:gs>
            <a:gs pos="100000">
              <a:schemeClr val="accent5">
                <a:hueOff val="6225892"/>
                <a:satOff val="0"/>
                <a:lumOff val="-303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D0E8BD4-C7FB-4CB4-A739-FEBF31629341}">
      <dsp:nvSpPr>
        <dsp:cNvPr id="0" name=""/>
        <dsp:cNvSpPr/>
      </dsp:nvSpPr>
      <dsp:spPr>
        <a:xfrm rot="17700000">
          <a:off x="7470876" y="3415272"/>
          <a:ext cx="1609971" cy="776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anchor="ctr" anchorCtr="0">
          <a:noAutofit/>
        </a:bodyPr>
        <a:lstStyle/>
        <a:p>
          <a:pPr marL="0" lvl="0" indent="0" algn="r" defTabSz="1111250">
            <a:lnSpc>
              <a:spcPct val="90000"/>
            </a:lnSpc>
            <a:spcBef>
              <a:spcPct val="0"/>
            </a:spcBef>
            <a:spcAft>
              <a:spcPct val="35000"/>
            </a:spcAft>
            <a:buNone/>
          </a:pPr>
          <a:r>
            <a:rPr lang="en-GB" sz="2500" kern="1200" dirty="0"/>
            <a:t>Redress</a:t>
          </a:r>
        </a:p>
      </dsp:txBody>
      <dsp:txXfrm>
        <a:off x="7470876" y="3415272"/>
        <a:ext cx="1609971" cy="776267"/>
      </dsp:txXfrm>
    </dsp:sp>
    <dsp:sp modelId="{3C23E295-A080-4710-972E-7837B54DC51A}">
      <dsp:nvSpPr>
        <dsp:cNvPr id="0" name=""/>
        <dsp:cNvSpPr/>
      </dsp:nvSpPr>
      <dsp:spPr>
        <a:xfrm rot="17700000">
          <a:off x="8478813" y="1252866"/>
          <a:ext cx="1609971" cy="776267"/>
        </a:xfrm>
        <a:prstGeom prst="rect">
          <a:avLst/>
        </a:prstGeom>
        <a:noFill/>
        <a:ln>
          <a:noFill/>
        </a:ln>
        <a:effectLst/>
      </dsp:spPr>
      <dsp:style>
        <a:lnRef idx="0">
          <a:scrgbClr r="0" g="0" b="0"/>
        </a:lnRef>
        <a:fillRef idx="0">
          <a:scrgbClr r="0" g="0" b="0"/>
        </a:fillRef>
        <a:effectRef idx="0">
          <a:scrgbClr r="0" g="0" b="0"/>
        </a:effectRef>
        <a:fontRef idx="minor"/>
      </dsp:style>
    </dsp:sp>
    <dsp:sp modelId="{71363D4B-93ED-4608-9402-0A9FDE0B0D79}">
      <dsp:nvSpPr>
        <dsp:cNvPr id="0" name=""/>
        <dsp:cNvSpPr/>
      </dsp:nvSpPr>
      <dsp:spPr>
        <a:xfrm>
          <a:off x="9281162" y="1973622"/>
          <a:ext cx="1497160" cy="1497160"/>
        </a:xfrm>
        <a:prstGeom prst="donut">
          <a:avLst>
            <a:gd name="adj" fmla="val 20000"/>
          </a:avLst>
        </a:prstGeom>
        <a:solidFill>
          <a:schemeClr val="accent6">
            <a:lumMod val="90000"/>
            <a:lumOff val="1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7A5145B-A82C-4863-9CD4-9E44210DDD01}">
      <dsp:nvSpPr>
        <dsp:cNvPr id="0" name=""/>
        <dsp:cNvSpPr/>
      </dsp:nvSpPr>
      <dsp:spPr>
        <a:xfrm rot="17700000">
          <a:off x="9808694" y="753131"/>
          <a:ext cx="1861137" cy="896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0" rIns="0" bIns="0" numCol="1" spcCol="1270" anchor="ctr" anchorCtr="0">
          <a:noAutofit/>
        </a:bodyPr>
        <a:lstStyle/>
        <a:p>
          <a:pPr marL="0" lvl="0" indent="0" algn="l" defTabSz="1111250">
            <a:lnSpc>
              <a:spcPct val="90000"/>
            </a:lnSpc>
            <a:spcBef>
              <a:spcPct val="0"/>
            </a:spcBef>
            <a:spcAft>
              <a:spcPct val="35000"/>
            </a:spcAft>
            <a:buNone/>
          </a:pPr>
          <a:r>
            <a:rPr lang="en-GB" sz="2500" kern="1200" dirty="0"/>
            <a:t>Policy Case Study</a:t>
          </a:r>
        </a:p>
      </dsp:txBody>
      <dsp:txXfrm>
        <a:off x="9808694" y="753131"/>
        <a:ext cx="1861137" cy="896924"/>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21T10:50:30.8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1,'5'3,"0"0,0 0,0 0,0-1,0 0,1 0,-1 0,1-1,6 2,9 2,146 40,2-8,1-7,174 8,196-32,-297-9,945 3,-1121-3,1-3,-1-3,81-22,-85 20,-39 7,0-1,0 0,25-11,-9 2,55-11,-42 12,-32 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21T10:50:33.4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0 183,'7'-5,"0"0,0 0,0 0,1 1,-1 0,1 1,0 0,0 0,0 0,15-1,9-1,48-1,-49 5,575-2,-440 17,93 2,773-17,-984-1,64-11,-63 5,62 0,1996 9,-1701-18,9 0,-158 20,278-5,-470-4,0-3,0-3,75-23,-77 19,-34 9,-4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21T12:30:00.3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1 150,'31'15,"0"-1,1-1,1-2,0-1,0-1,40 4,85-2,199-11,-158-4,119-12,25-1,470 18,-604 15,-15 1,208-19,140 4,-303 28,15 0,-2-16,116 3,1844-19,-1913 16,-182-4,0-6,126-12,339-9,-189 14,-319-4,77-16,-79 10,91-4,550 14,-348 6,1965-3,-2141-8,240-43,-225 22,-103 17,255-43,-289 43,0 2,77 0,136 11,34-1,-70-30,-159 17,115-5,598 20,-781-3,1-1,-1 0,22-7,-26 6,1-1,-1 2,1 0,-1 1,1 0,0 1,13 2,91 20,-58-10,115 10,539-20,-348-5,425 26,-630-15,-118-8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21T10:49:30.6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66,'1'1,"0"-1,0 1,0-1,0 1,0-1,1 1,-1-1,0 0,0 1,0-1,1 0,-1 0,0 0,0 0,1 0,-1 0,0-1,0 1,0 0,0-1,1 1,-1 0,1-2,36-17,-9 5,3 5,1 1,-1 2,1 1,41 0,140 6,-94 3,-54-4,118 18,-97-8,-1-4,123-8,-68 0,46 2,-161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21T10:49:36.9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0,'1619'0,"-1581"2,70 12,16 2,544-13,-344-5,-292 2,26-2,0 3,0 3,110 21,-102-12,1-3,0-4,0-2,99-7,93 6,-215 2,79 21,-86-17,1-1,-1-1,48 1,196 6,60 1,-298-13,70 11,25 2,-11-17,58 4,-135 9,-31-4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0D2A8-8F95-47C2-ABE1-A779F5A43C98}"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663E2-27CE-4C79-91D3-7F5C4262D57F}" type="slidenum">
              <a:rPr lang="en-US" smtClean="0"/>
              <a:t>‹#›</a:t>
            </a:fld>
            <a:endParaRPr lang="en-US"/>
          </a:p>
        </p:txBody>
      </p:sp>
    </p:spTree>
    <p:extLst>
      <p:ext uri="{BB962C8B-B14F-4D97-AF65-F5344CB8AC3E}">
        <p14:creationId xmlns:p14="http://schemas.microsoft.com/office/powerpoint/2010/main" val="1230559577"/>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 I appreciate the opportunity to present my research proposal today. The title of my proposal is CausAlly, which aims at delivering collaborative causal discovery for AI-aided decision making. </a:t>
            </a:r>
          </a:p>
          <a:p>
            <a:endParaRPr lang="en-GB" dirty="0"/>
          </a:p>
          <a:p>
            <a:r>
              <a:rPr lang="en-GB" dirty="0"/>
              <a:t>Every day, decision‑makers—from clinicians to policymakers—face questions like: </a:t>
            </a:r>
            <a:r>
              <a:rPr lang="en-GB" i="1" dirty="0"/>
              <a:t>Which intervention will actually reduce health inequalities?</a:t>
            </a:r>
            <a:r>
              <a:rPr lang="en-GB" dirty="0"/>
              <a:t> </a:t>
            </a:r>
          </a:p>
          <a:p>
            <a:endParaRPr lang="en-GB" dirty="0"/>
          </a:p>
          <a:p>
            <a:r>
              <a:rPr lang="en-GB" dirty="0"/>
              <a:t>Running randomized trials isn’t always feasible. </a:t>
            </a:r>
          </a:p>
          <a:p>
            <a:endParaRPr lang="en-GB" dirty="0"/>
          </a:p>
          <a:p>
            <a:r>
              <a:rPr lang="en-GB" dirty="0"/>
              <a:t>Instead, </a:t>
            </a:r>
            <a:r>
              <a:rPr lang="en-GB" b="1" dirty="0"/>
              <a:t>we turn to causal discovery algorithms that infer cause–effect from observational data</a:t>
            </a:r>
            <a:r>
              <a:rPr lang="en-GB" dirty="0"/>
              <a:t>. </a:t>
            </a:r>
          </a:p>
          <a:p>
            <a:endParaRPr lang="en-GB" dirty="0"/>
          </a:p>
          <a:p>
            <a:r>
              <a:rPr lang="en-GB" dirty="0"/>
              <a:t>But today’s methods are opaque: experts see a final graph, but can’t probe its assumptions, challenge its links, or guide the process. This black‑box nature undermines trust and limits adoption in high‑stakes settings.</a:t>
            </a:r>
          </a:p>
        </p:txBody>
      </p:sp>
      <p:sp>
        <p:nvSpPr>
          <p:cNvPr id="4" name="Slide Number Placeholder 3"/>
          <p:cNvSpPr>
            <a:spLocks noGrp="1"/>
          </p:cNvSpPr>
          <p:nvPr>
            <p:ph type="sldNum" sz="quarter" idx="5"/>
          </p:nvPr>
        </p:nvSpPr>
        <p:spPr/>
        <p:txBody>
          <a:bodyPr/>
          <a:lstStyle/>
          <a:p>
            <a:fld id="{877663E2-27CE-4C79-91D3-7F5C4262D57F}" type="slidenum">
              <a:rPr lang="en-US" smtClean="0"/>
              <a:t>1</a:t>
            </a:fld>
            <a:endParaRPr lang="en-US"/>
          </a:p>
        </p:txBody>
      </p:sp>
    </p:spTree>
    <p:extLst>
      <p:ext uri="{BB962C8B-B14F-4D97-AF65-F5344CB8AC3E}">
        <p14:creationId xmlns:p14="http://schemas.microsoft.com/office/powerpoint/2010/main" val="296685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7DB63-A8BE-724C-D97B-4900565D4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9E854-BAA9-2AE1-3387-25C802DF7B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430387-90B1-2598-60FF-6A3E62CF4A43}"/>
              </a:ext>
            </a:extLst>
          </p:cNvPr>
          <p:cNvSpPr>
            <a:spLocks noGrp="1"/>
          </p:cNvSpPr>
          <p:nvPr>
            <p:ph type="body" idx="1"/>
          </p:nvPr>
        </p:nvSpPr>
        <p:spPr/>
        <p:txBody>
          <a:bodyPr/>
          <a:lstStyle/>
          <a:p>
            <a:r>
              <a:rPr lang="en-GB" dirty="0"/>
              <a:t>CausAlly delivers co‑created causal insights that policymakers can trust and act upon. </a:t>
            </a:r>
          </a:p>
          <a:p>
            <a:pPr marL="171450" indent="-171450">
              <a:buFontTx/>
              <a:buChar char="-"/>
            </a:pPr>
            <a:r>
              <a:rPr lang="en-GB" dirty="0"/>
              <a:t>We’ll complete our ensemble and uncertainty modules, </a:t>
            </a:r>
          </a:p>
          <a:p>
            <a:pPr marL="171450" indent="-171450">
              <a:buFontTx/>
              <a:buChar char="-"/>
            </a:pPr>
            <a:r>
              <a:rPr lang="en-GB" dirty="0"/>
              <a:t>Get on with explainability</a:t>
            </a:r>
          </a:p>
          <a:p>
            <a:pPr marL="171450" indent="-171450">
              <a:buFontTx/>
              <a:buChar char="-"/>
            </a:pPr>
            <a:r>
              <a:rPr lang="en-GB" dirty="0"/>
              <a:t>And then contestability</a:t>
            </a:r>
          </a:p>
          <a:p>
            <a:pPr marL="171450" indent="-171450">
              <a:buFontTx/>
              <a:buChar char="-"/>
            </a:pPr>
            <a:r>
              <a:rPr lang="en-GB" dirty="0"/>
              <a:t>With the aim to run a pilot with health‑policy partners on a real life policy question.</a:t>
            </a:r>
          </a:p>
          <a:p>
            <a:pPr marL="171450" indent="-171450">
              <a:buFontTx/>
              <a:buChar char="-"/>
            </a:pPr>
            <a:endParaRPr lang="en-GB" dirty="0"/>
          </a:p>
          <a:p>
            <a:pPr marL="171450" indent="-171450">
              <a:buFontTx/>
              <a:buChar char="-"/>
            </a:pPr>
            <a:r>
              <a:rPr lang="en-GB" dirty="0"/>
              <a:t>These features constitute novel elements of the causal discovery literature, with a very practical aim:</a:t>
            </a:r>
          </a:p>
          <a:p>
            <a:pPr marL="628627" lvl="1" indent="-171450">
              <a:buFontTx/>
              <a:buChar char="-"/>
            </a:pPr>
            <a:r>
              <a:rPr lang="en-GB" dirty="0"/>
              <a:t>enable decision-makers might they be civil servants or health practitioners, to interrogate, refine, and trust the causal logic behind decisions. </a:t>
            </a:r>
          </a:p>
          <a:p>
            <a:pPr marL="171450" indent="-171450">
              <a:buFontTx/>
              <a:buChar char="-"/>
            </a:pPr>
            <a:endParaRPr lang="en-GB" dirty="0"/>
          </a:p>
          <a:p>
            <a:pPr marL="171450" indent="-171450">
              <a:buFontTx/>
              <a:buChar char="-"/>
            </a:pPr>
            <a:r>
              <a:rPr lang="en-GB" dirty="0"/>
              <a:t>Ultimately, this work introduces a new paradigm for AI-supported decision-making—one in which causal inference is not delivered to experts, but developed with them. It will help establish best practices for integrating causal reasoning into policy workflows, strengthen public trust in AI systems, and contribute to the UK’s broader ambition to lead in safe, transparent, and socially grounded AI adoption. </a:t>
            </a:r>
          </a:p>
        </p:txBody>
      </p:sp>
      <p:sp>
        <p:nvSpPr>
          <p:cNvPr id="4" name="Slide Number Placeholder 3">
            <a:extLst>
              <a:ext uri="{FF2B5EF4-FFF2-40B4-BE49-F238E27FC236}">
                <a16:creationId xmlns:a16="http://schemas.microsoft.com/office/drawing/2014/main" id="{BE04DA07-242A-16D4-2E47-62C729BECC6F}"/>
              </a:ext>
            </a:extLst>
          </p:cNvPr>
          <p:cNvSpPr>
            <a:spLocks noGrp="1"/>
          </p:cNvSpPr>
          <p:nvPr>
            <p:ph type="sldNum" sz="quarter" idx="5"/>
          </p:nvPr>
        </p:nvSpPr>
        <p:spPr/>
        <p:txBody>
          <a:bodyPr/>
          <a:lstStyle/>
          <a:p>
            <a:fld id="{877663E2-27CE-4C79-91D3-7F5C4262D57F}" type="slidenum">
              <a:rPr lang="en-US" smtClean="0"/>
              <a:t>17</a:t>
            </a:fld>
            <a:endParaRPr lang="en-US"/>
          </a:p>
        </p:txBody>
      </p:sp>
    </p:spTree>
    <p:extLst>
      <p:ext uri="{BB962C8B-B14F-4D97-AF65-F5344CB8AC3E}">
        <p14:creationId xmlns:p14="http://schemas.microsoft.com/office/powerpoint/2010/main" val="134779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0" i="0" kern="1200" dirty="0">
                <a:solidFill>
                  <a:schemeClr val="tx1"/>
                </a:solidFill>
                <a:effectLst/>
                <a:latin typeface="+mn-lt"/>
                <a:ea typeface="+mn-ea"/>
                <a:cs typeface="+mn-cs"/>
              </a:rPr>
              <a:t>Let’s have a look at a motivating example from a recent policy report:</a:t>
            </a:r>
          </a:p>
          <a:p>
            <a:pPr marL="0" indent="0">
              <a:buFontTx/>
              <a:buNone/>
            </a:pPr>
            <a:endParaRPr lang="en-GB" sz="1200" b="0" i="0" kern="1200" dirty="0">
              <a:solidFill>
                <a:schemeClr val="tx1"/>
              </a:solidFill>
              <a:effectLst/>
              <a:latin typeface="+mn-lt"/>
              <a:ea typeface="+mn-ea"/>
              <a:cs typeface="+mn-cs"/>
            </a:endParaRPr>
          </a:p>
          <a:p>
            <a:pPr marL="0" indent="0">
              <a:buFontTx/>
              <a:buNone/>
            </a:pPr>
            <a:r>
              <a:rPr lang="en-GB" sz="1200" b="0" i="0" kern="1200" dirty="0">
                <a:solidFill>
                  <a:schemeClr val="tx1"/>
                </a:solidFill>
                <a:effectLst/>
                <a:latin typeface="+mn-lt"/>
                <a:ea typeface="+mn-ea"/>
                <a:cs typeface="+mn-cs"/>
              </a:rPr>
              <a:t>The 2025 health inequalities in health protection report came out in May 2025. It highlighted </a:t>
            </a:r>
          </a:p>
          <a:p>
            <a:pPr marL="171450" indent="-171450">
              <a:buFontTx/>
              <a:buChar char="-"/>
            </a:pPr>
            <a:r>
              <a:rPr lang="en-GB" sz="1200" b="0" i="0" kern="1200" dirty="0">
                <a:solidFill>
                  <a:schemeClr val="tx1"/>
                </a:solidFill>
                <a:effectLst/>
                <a:latin typeface="+mn-lt"/>
                <a:ea typeface="+mn-ea"/>
                <a:cs typeface="+mn-cs"/>
              </a:rPr>
              <a:t>those living in the 20% most deprived areas have emergency hospital admission rates due to infectious disease almost twice as high as compared to the least deprived</a:t>
            </a:r>
          </a:p>
          <a:p>
            <a:pPr marL="171450" indent="-171450">
              <a:buFontTx/>
              <a:buChar char="-"/>
            </a:pPr>
            <a:r>
              <a:rPr lang="en-GB" sz="1200" b="0" i="0" kern="1200" dirty="0">
                <a:solidFill>
                  <a:schemeClr val="tx1"/>
                </a:solidFill>
                <a:effectLst/>
                <a:latin typeface="+mn-lt"/>
                <a:ea typeface="+mn-ea"/>
                <a:cs typeface="+mn-cs"/>
              </a:rPr>
              <a:t>Emergency hospital admission rates for tuberculosis (</a:t>
            </a:r>
            <a:r>
              <a:rPr lang="en-GB" dirty="0"/>
              <a:t>TB</a:t>
            </a:r>
            <a:r>
              <a:rPr lang="en-GB" sz="1200" b="0" i="0" kern="1200" dirty="0">
                <a:solidFill>
                  <a:schemeClr val="tx1"/>
                </a:solidFill>
                <a:effectLst/>
                <a:latin typeface="+mn-lt"/>
                <a:ea typeface="+mn-ea"/>
                <a:cs typeface="+mn-cs"/>
              </a:rPr>
              <a:t>) were 29 times higher for the ‘Asian other’ group, 27 times higher for the Indian group and 15 times higher for the ‘Black African’ group, compared to the ‘White British’ group</a:t>
            </a:r>
          </a:p>
          <a:p>
            <a:pPr marL="171450" indent="-171450">
              <a:buFontTx/>
              <a:buChar char="-"/>
            </a:pPr>
            <a:r>
              <a:rPr lang="en-GB" sz="1200" b="0" i="0" kern="1200" dirty="0">
                <a:solidFill>
                  <a:schemeClr val="tx1"/>
                </a:solidFill>
                <a:effectLst/>
                <a:latin typeface="+mn-lt"/>
                <a:ea typeface="+mn-ea"/>
                <a:cs typeface="+mn-cs"/>
              </a:rPr>
              <a:t>those living in the North West have overall emergency hospital admission rates 1.3 times higher than the England average and over 1.5 higher than the South East</a:t>
            </a:r>
          </a:p>
          <a:p>
            <a:pPr marL="171450" indent="-171450">
              <a:buFontTx/>
              <a:buChar char="-"/>
            </a:pPr>
            <a:r>
              <a:rPr lang="en-GB" sz="1200" b="0" i="0" kern="1200" dirty="0">
                <a:solidFill>
                  <a:schemeClr val="tx1"/>
                </a:solidFill>
                <a:effectLst/>
                <a:latin typeface="+mn-lt"/>
                <a:ea typeface="+mn-ea"/>
                <a:cs typeface="+mn-cs"/>
              </a:rPr>
              <a:t>these inequalities are costly to the health system; inequalities in infectious disease emergency hospital admissions are estimated to amount to between £970 million and £1.5 billion per year in avoidable costs to the NHS</a:t>
            </a:r>
          </a:p>
          <a:p>
            <a:pPr marL="171450" indent="-171450">
              <a:buFontTx/>
              <a:buChar char="-"/>
            </a:pPr>
            <a:endParaRPr lang="en-GB" sz="1200" b="0" i="0" kern="1200" dirty="0">
              <a:solidFill>
                <a:schemeClr val="tx1"/>
              </a:solidFill>
              <a:effectLst/>
              <a:latin typeface="+mn-lt"/>
              <a:ea typeface="+mn-ea"/>
              <a:cs typeface="+mn-cs"/>
            </a:endParaRPr>
          </a:p>
          <a:p>
            <a:pPr marL="171450" indent="-171450">
              <a:buFontTx/>
              <a:buChar char="-"/>
            </a:pPr>
            <a:endParaRPr lang="en-GB" sz="1200" b="0" i="0" kern="1200" dirty="0">
              <a:solidFill>
                <a:schemeClr val="tx1"/>
              </a:solidFill>
              <a:effectLst/>
              <a:latin typeface="+mn-lt"/>
              <a:ea typeface="+mn-ea"/>
              <a:cs typeface="+mn-cs"/>
            </a:endParaRPr>
          </a:p>
          <a:p>
            <a:pPr marL="171450" indent="-171450">
              <a:buFontTx/>
              <a:buChar char="-"/>
            </a:pPr>
            <a:r>
              <a:rPr lang="en-GB" sz="1200" b="0" i="0" kern="1200" dirty="0">
                <a:solidFill>
                  <a:schemeClr val="tx1"/>
                </a:solidFill>
                <a:effectLst/>
                <a:latin typeface="+mn-lt"/>
                <a:ea typeface="+mn-ea"/>
                <a:cs typeface="+mn-cs"/>
              </a:rPr>
              <a:t>Understanding </a:t>
            </a:r>
            <a:r>
              <a:rPr lang="en-GB" sz="1200" b="1" i="0" kern="1200" dirty="0">
                <a:solidFill>
                  <a:schemeClr val="tx1"/>
                </a:solidFill>
                <a:effectLst/>
                <a:latin typeface="+mn-lt"/>
                <a:ea typeface="+mn-ea"/>
                <a:cs typeface="+mn-cs"/>
              </a:rPr>
              <a:t>differences will support targeted and evidence-based strategies and interventions </a:t>
            </a:r>
            <a:r>
              <a:rPr lang="en-GB" sz="1200" b="0" i="0" kern="1200" dirty="0">
                <a:solidFill>
                  <a:schemeClr val="tx1"/>
                </a:solidFill>
                <a:effectLst/>
                <a:latin typeface="+mn-lt"/>
                <a:ea typeface="+mn-ea"/>
                <a:cs typeface="+mn-cs"/>
              </a:rPr>
              <a:t>to be developed at local, regional and national levels to reduce inequalities and improve health security across England.</a:t>
            </a:r>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2</a:t>
            </a:fld>
            <a:endParaRPr lang="en-US"/>
          </a:p>
        </p:txBody>
      </p:sp>
    </p:spTree>
    <p:extLst>
      <p:ext uri="{BB962C8B-B14F-4D97-AF65-F5344CB8AC3E}">
        <p14:creationId xmlns:p14="http://schemas.microsoft.com/office/powerpoint/2010/main" val="343273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report, when analysing the inequalities between different levels of deprivation, this is mentioned. </a:t>
            </a:r>
          </a:p>
          <a:p>
            <a:endParaRPr lang="en-GB" dirty="0"/>
          </a:p>
          <a:p>
            <a:r>
              <a:rPr lang="en-GB" dirty="0"/>
              <a:t>Some infections rarely cause admission</a:t>
            </a:r>
          </a:p>
          <a:p>
            <a:endParaRPr lang="en-GB" dirty="0"/>
          </a:p>
          <a:p>
            <a:r>
              <a:rPr lang="en-GB" dirty="0"/>
              <a:t>This is called selection bias – your data is biased because you are conditioning on a variable (hospital admission). Sometimes it is unavoidable, but with causal tools you can account for it in your analysis and avoid wrong conclusions. </a:t>
            </a:r>
          </a:p>
          <a:p>
            <a:endParaRPr lang="en-GB" dirty="0"/>
          </a:p>
          <a:p>
            <a:r>
              <a:rPr lang="en-GB" dirty="0"/>
              <a:t>For example, the causal graph for this phenomenon could look like this: where we would observe a correlation between transmission type and severity, within the hospitalised population, even if the two variables are not causally linked.</a:t>
            </a:r>
          </a:p>
          <a:p>
            <a:endParaRPr lang="en-GB" dirty="0"/>
          </a:p>
          <a:p>
            <a:r>
              <a:rPr lang="en-GB" dirty="0"/>
              <a:t>Then an immunologist suggests that there should be another path between type and admission, passing by the risk of infection. </a:t>
            </a:r>
          </a:p>
          <a:p>
            <a:endParaRPr lang="en-GB" dirty="0"/>
          </a:p>
          <a:p>
            <a:r>
              <a:rPr lang="en-GB" dirty="0"/>
              <a:t>Studies show also that socio-economic status will impact the risk of infection but there’s no studied link yet between this and overcrowding, or with Ethnicity acting as confounder of the two. </a:t>
            </a:r>
          </a:p>
          <a:p>
            <a:endParaRPr lang="en-GB" dirty="0"/>
          </a:p>
          <a:p>
            <a:r>
              <a:rPr lang="en-GB" dirty="0"/>
              <a:t>This could be augmented and validated by data, which is where CausAlly comes in.</a:t>
            </a:r>
          </a:p>
        </p:txBody>
      </p:sp>
      <p:sp>
        <p:nvSpPr>
          <p:cNvPr id="4" name="Slide Number Placeholder 3"/>
          <p:cNvSpPr>
            <a:spLocks noGrp="1"/>
          </p:cNvSpPr>
          <p:nvPr>
            <p:ph type="sldNum" sz="quarter" idx="5"/>
          </p:nvPr>
        </p:nvSpPr>
        <p:spPr/>
        <p:txBody>
          <a:bodyPr/>
          <a:lstStyle/>
          <a:p>
            <a:fld id="{877663E2-27CE-4C79-91D3-7F5C4262D57F}" type="slidenum">
              <a:rPr lang="en-US" smtClean="0"/>
              <a:t>3</a:t>
            </a:fld>
            <a:endParaRPr lang="en-US"/>
          </a:p>
        </p:txBody>
      </p:sp>
    </p:spTree>
    <p:extLst>
      <p:ext uri="{BB962C8B-B14F-4D97-AF65-F5344CB8AC3E}">
        <p14:creationId xmlns:p14="http://schemas.microsoft.com/office/powerpoint/2010/main" val="53889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CausAlly reframes causal discovery as an interactive conversation. Rather than passively observing a final model, experts propose alternatives, inspect evidence, and challenge assumptions. </a:t>
            </a:r>
          </a:p>
          <a:p>
            <a:endParaRPr lang="en-GB" dirty="0"/>
          </a:p>
          <a:p>
            <a:r>
              <a:rPr lang="en-GB" dirty="0"/>
              <a:t>It is based on a new paradigm called Evaluative AI, proposed by Tim Miller, which provably reduce cognitive biases in decision-making by supporting the expert rather than trying to convince them.</a:t>
            </a:r>
          </a:p>
          <a:p>
            <a:endParaRPr lang="en-GB" dirty="0"/>
          </a:p>
          <a:p>
            <a:r>
              <a:rPr lang="en-GB" dirty="0"/>
              <a:t>Under the hood, an ensemble of causal discovery methods runs in parallel. The interface surfaces where methods agree, where they conflict, and how confident each link is. This empowers experts to co‑create causal models they trust.</a:t>
            </a:r>
          </a:p>
          <a:p>
            <a:endParaRPr lang="en-GB" dirty="0"/>
          </a:p>
          <a:p>
            <a:r>
              <a:rPr lang="en-GB" dirty="0"/>
              <a:t>You can then challenge any arrow—say, ‘Why is </a:t>
            </a:r>
            <a:r>
              <a:rPr lang="en-GB" dirty="0" err="1"/>
              <a:t>overcrowiding</a:t>
            </a:r>
            <a:r>
              <a:rPr lang="en-GB" dirty="0"/>
              <a:t> not in this path?’—and the engine re‑evaluates with that constraint.</a:t>
            </a:r>
          </a:p>
          <a:p>
            <a:endParaRPr lang="en-GB" dirty="0"/>
          </a:p>
          <a:p>
            <a:r>
              <a:rPr lang="en-GB" dirty="0"/>
              <a:t>Key aspects of the proposal are:</a:t>
            </a:r>
          </a:p>
          <a:p>
            <a:pPr marL="171450" indent="-171450">
              <a:buFontTx/>
              <a:buChar char="-"/>
            </a:pPr>
            <a:r>
              <a:rPr lang="en-GB" dirty="0"/>
              <a:t>the Evaluative AI nature of the proposed methodology, to decrease biases and put experts in the driver’s seat</a:t>
            </a:r>
          </a:p>
          <a:p>
            <a:pPr marL="171450" indent="-171450">
              <a:buFontTx/>
              <a:buChar char="-"/>
            </a:pPr>
            <a:r>
              <a:rPr lang="en-GB" dirty="0"/>
              <a:t>The argumentative framework that will guide the integration of different views both from data and experts</a:t>
            </a:r>
          </a:p>
          <a:p>
            <a:pPr marL="171450" indent="-171450">
              <a:buFontTx/>
              <a:buChar char="-"/>
            </a:pPr>
            <a:r>
              <a:rPr lang="en-GB" dirty="0"/>
              <a:t>The uncertainty-driven use of data, to guide informed and principled decision-making.</a:t>
            </a:r>
          </a:p>
        </p:txBody>
      </p:sp>
      <p:sp>
        <p:nvSpPr>
          <p:cNvPr id="4" name="Slide Number Placeholder 3"/>
          <p:cNvSpPr>
            <a:spLocks noGrp="1"/>
          </p:cNvSpPr>
          <p:nvPr>
            <p:ph type="sldNum" sz="quarter" idx="5"/>
          </p:nvPr>
        </p:nvSpPr>
        <p:spPr/>
        <p:txBody>
          <a:bodyPr/>
          <a:lstStyle/>
          <a:p>
            <a:fld id="{877663E2-27CE-4C79-91D3-7F5C4262D57F}" type="slidenum">
              <a:rPr lang="en-US" smtClean="0"/>
              <a:t>4</a:t>
            </a:fld>
            <a:endParaRPr lang="en-US"/>
          </a:p>
        </p:txBody>
      </p:sp>
    </p:spTree>
    <p:extLst>
      <p:ext uri="{BB962C8B-B14F-4D97-AF65-F5344CB8AC3E}">
        <p14:creationId xmlns:p14="http://schemas.microsoft.com/office/powerpoint/2010/main" val="413898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8</a:t>
            </a:fld>
            <a:endParaRPr lang="en-US"/>
          </a:p>
        </p:txBody>
      </p:sp>
    </p:spTree>
    <p:extLst>
      <p:ext uri="{BB962C8B-B14F-4D97-AF65-F5344CB8AC3E}">
        <p14:creationId xmlns:p14="http://schemas.microsoft.com/office/powerpoint/2010/main" val="176178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D771A-2A43-56D1-496A-55CA53CEC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D3C90-69CA-9A50-5C6F-70C423160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90ACE-6876-B3ED-C1E3-E70DED209E02}"/>
              </a:ext>
            </a:extLst>
          </p:cNvPr>
          <p:cNvSpPr>
            <a:spLocks noGrp="1"/>
          </p:cNvSpPr>
          <p:nvPr>
            <p:ph type="body" idx="1"/>
          </p:nvPr>
        </p:nvSpPr>
        <p:spPr/>
        <p:txBody>
          <a:bodyPr/>
          <a:lstStyle/>
          <a:p>
            <a:r>
              <a:rPr lang="en-GB" dirty="0"/>
              <a:t>CausAlly reframes causal discovery as an interactive conversation. Rather than passively observing a final model, experts propose alternatives, inspect evidence, and challenge assumptions. </a:t>
            </a:r>
          </a:p>
          <a:p>
            <a:endParaRPr lang="en-GB" dirty="0"/>
          </a:p>
          <a:p>
            <a:r>
              <a:rPr lang="en-GB" dirty="0"/>
              <a:t>It is based on a new paradigm called Evaluative AI, proposed by Tim Miller, which provably reduce cognitive biases in decision-making by supporting the expert rather than trying to convince them.</a:t>
            </a:r>
          </a:p>
          <a:p>
            <a:endParaRPr lang="en-GB" dirty="0"/>
          </a:p>
          <a:p>
            <a:r>
              <a:rPr lang="en-GB" dirty="0"/>
              <a:t>Under the hood, an ensemble of causal discovery methods runs in parallel. The interface surfaces where methods agree, where they conflict, and how confident each link is. This empowers experts to co‑create causal models they trust.</a:t>
            </a:r>
          </a:p>
          <a:p>
            <a:endParaRPr lang="en-GB" dirty="0"/>
          </a:p>
          <a:p>
            <a:r>
              <a:rPr lang="en-GB" dirty="0"/>
              <a:t>You can then challenge any arrow—say, ‘Why is </a:t>
            </a:r>
            <a:r>
              <a:rPr lang="en-GB" dirty="0" err="1"/>
              <a:t>overcrowiding</a:t>
            </a:r>
            <a:r>
              <a:rPr lang="en-GB" dirty="0"/>
              <a:t> not in this path?’—and the engine re‑evaluates with that constraint.</a:t>
            </a:r>
          </a:p>
          <a:p>
            <a:endParaRPr lang="en-GB" dirty="0"/>
          </a:p>
          <a:p>
            <a:r>
              <a:rPr lang="en-GB" dirty="0"/>
              <a:t>Key aspects of the proposal are:</a:t>
            </a:r>
          </a:p>
          <a:p>
            <a:pPr marL="171450" indent="-171450">
              <a:buFontTx/>
              <a:buChar char="-"/>
            </a:pPr>
            <a:r>
              <a:rPr lang="en-GB" dirty="0"/>
              <a:t>the Evaluative AI nature of the proposed methodology, to decrease biases and put experts in the driver’s seat</a:t>
            </a:r>
          </a:p>
          <a:p>
            <a:pPr marL="171450" indent="-171450">
              <a:buFontTx/>
              <a:buChar char="-"/>
            </a:pPr>
            <a:r>
              <a:rPr lang="en-GB" dirty="0"/>
              <a:t>The argumentative framework that will guide the integration of different views both from data and experts</a:t>
            </a:r>
          </a:p>
          <a:p>
            <a:pPr marL="171450" indent="-171450">
              <a:buFontTx/>
              <a:buChar char="-"/>
            </a:pPr>
            <a:r>
              <a:rPr lang="en-GB" dirty="0"/>
              <a:t>The uncertainty-driven use of data, to guide informed and principled decision-making.</a:t>
            </a:r>
          </a:p>
        </p:txBody>
      </p:sp>
      <p:sp>
        <p:nvSpPr>
          <p:cNvPr id="4" name="Slide Number Placeholder 3">
            <a:extLst>
              <a:ext uri="{FF2B5EF4-FFF2-40B4-BE49-F238E27FC236}">
                <a16:creationId xmlns:a16="http://schemas.microsoft.com/office/drawing/2014/main" id="{21441FAC-291C-58E5-E898-9E9907C0D351}"/>
              </a:ext>
            </a:extLst>
          </p:cNvPr>
          <p:cNvSpPr>
            <a:spLocks noGrp="1"/>
          </p:cNvSpPr>
          <p:nvPr>
            <p:ph type="sldNum" sz="quarter" idx="5"/>
          </p:nvPr>
        </p:nvSpPr>
        <p:spPr/>
        <p:txBody>
          <a:bodyPr/>
          <a:lstStyle/>
          <a:p>
            <a:fld id="{877663E2-27CE-4C79-91D3-7F5C4262D57F}" type="slidenum">
              <a:rPr lang="en-US" smtClean="0"/>
              <a:t>9</a:t>
            </a:fld>
            <a:endParaRPr lang="en-US"/>
          </a:p>
        </p:txBody>
      </p:sp>
    </p:spTree>
    <p:extLst>
      <p:ext uri="{BB962C8B-B14F-4D97-AF65-F5344CB8AC3E}">
        <p14:creationId xmlns:p14="http://schemas.microsoft.com/office/powerpoint/2010/main" val="221936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D1AB8-D1A7-EE15-CAB5-5B59C5D361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26E5A-50D1-58C9-DE91-8F7377F9F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1BB95-2C8B-9A3F-71FC-2EF99619C43D}"/>
              </a:ext>
            </a:extLst>
          </p:cNvPr>
          <p:cNvSpPr>
            <a:spLocks noGrp="1"/>
          </p:cNvSpPr>
          <p:nvPr>
            <p:ph type="body" idx="1"/>
          </p:nvPr>
        </p:nvSpPr>
        <p:spPr/>
        <p:txBody>
          <a:bodyPr/>
          <a:lstStyle/>
          <a:p>
            <a:r>
              <a:rPr lang="en-GB" dirty="0"/>
              <a:t>CausAlly reframes causal discovery as an interactive conversation. Rather than passively observing a final model, experts propose alternatives, inspect evidence, and challenge assumptions. </a:t>
            </a:r>
          </a:p>
          <a:p>
            <a:endParaRPr lang="en-GB" dirty="0"/>
          </a:p>
          <a:p>
            <a:r>
              <a:rPr lang="en-GB" dirty="0"/>
              <a:t>It is based on a new paradigm called Evaluative AI, proposed by Tim Miller, which provably reduce cognitive biases in decision-making by supporting the expert rather than trying to convince them.</a:t>
            </a:r>
          </a:p>
          <a:p>
            <a:endParaRPr lang="en-GB" dirty="0"/>
          </a:p>
          <a:p>
            <a:r>
              <a:rPr lang="en-GB" dirty="0"/>
              <a:t>Under the hood, an ensemble of causal discovery methods runs in parallel. The interface surfaces where methods agree, where they conflict, and how confident each link is. This empowers experts to co‑create causal models they trust.</a:t>
            </a:r>
          </a:p>
          <a:p>
            <a:endParaRPr lang="en-GB" dirty="0"/>
          </a:p>
          <a:p>
            <a:r>
              <a:rPr lang="en-GB" dirty="0"/>
              <a:t>You can then challenge any arrow—say, ‘Why is </a:t>
            </a:r>
            <a:r>
              <a:rPr lang="en-GB" dirty="0" err="1"/>
              <a:t>overcrowiding</a:t>
            </a:r>
            <a:r>
              <a:rPr lang="en-GB" dirty="0"/>
              <a:t> not in this path?’—and the engine re‑evaluates with that constraint.</a:t>
            </a:r>
          </a:p>
          <a:p>
            <a:endParaRPr lang="en-GB" dirty="0"/>
          </a:p>
          <a:p>
            <a:r>
              <a:rPr lang="en-GB" dirty="0"/>
              <a:t>Key aspects of the proposal are:</a:t>
            </a:r>
          </a:p>
          <a:p>
            <a:pPr marL="171450" indent="-171450">
              <a:buFontTx/>
              <a:buChar char="-"/>
            </a:pPr>
            <a:r>
              <a:rPr lang="en-GB" dirty="0"/>
              <a:t>the Evaluative AI nature of the proposed methodology, to decrease biases and put experts in the driver’s seat</a:t>
            </a:r>
          </a:p>
          <a:p>
            <a:pPr marL="171450" indent="-171450">
              <a:buFontTx/>
              <a:buChar char="-"/>
            </a:pPr>
            <a:r>
              <a:rPr lang="en-GB" dirty="0"/>
              <a:t>The argumentative framework that will guide the integration of different views both from data and experts</a:t>
            </a:r>
          </a:p>
          <a:p>
            <a:pPr marL="171450" indent="-171450">
              <a:buFontTx/>
              <a:buChar char="-"/>
            </a:pPr>
            <a:r>
              <a:rPr lang="en-GB" dirty="0"/>
              <a:t>The uncertainty-driven use of data, to guide informed and principled decision-making.</a:t>
            </a:r>
          </a:p>
        </p:txBody>
      </p:sp>
      <p:sp>
        <p:nvSpPr>
          <p:cNvPr id="4" name="Slide Number Placeholder 3">
            <a:extLst>
              <a:ext uri="{FF2B5EF4-FFF2-40B4-BE49-F238E27FC236}">
                <a16:creationId xmlns:a16="http://schemas.microsoft.com/office/drawing/2014/main" id="{B1257EEB-1CCD-7563-F7AE-C43EC253731F}"/>
              </a:ext>
            </a:extLst>
          </p:cNvPr>
          <p:cNvSpPr>
            <a:spLocks noGrp="1"/>
          </p:cNvSpPr>
          <p:nvPr>
            <p:ph type="sldNum" sz="quarter" idx="5"/>
          </p:nvPr>
        </p:nvSpPr>
        <p:spPr/>
        <p:txBody>
          <a:bodyPr/>
          <a:lstStyle/>
          <a:p>
            <a:fld id="{877663E2-27CE-4C79-91D3-7F5C4262D57F}" type="slidenum">
              <a:rPr lang="en-US" smtClean="0"/>
              <a:t>11</a:t>
            </a:fld>
            <a:endParaRPr lang="en-US"/>
          </a:p>
        </p:txBody>
      </p:sp>
    </p:spTree>
    <p:extLst>
      <p:ext uri="{BB962C8B-B14F-4D97-AF65-F5344CB8AC3E}">
        <p14:creationId xmlns:p14="http://schemas.microsoft.com/office/powerpoint/2010/main" val="2850589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23255-98FF-0E55-412F-ED7EBF3F0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DAF12-5DB1-008D-84B2-D1E7F0D9A3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A2958-91D2-DC80-A1E5-873512C22F8E}"/>
              </a:ext>
            </a:extLst>
          </p:cNvPr>
          <p:cNvSpPr>
            <a:spLocks noGrp="1"/>
          </p:cNvSpPr>
          <p:nvPr>
            <p:ph type="body" idx="1"/>
          </p:nvPr>
        </p:nvSpPr>
        <p:spPr/>
        <p:txBody>
          <a:bodyPr/>
          <a:lstStyle/>
          <a:p>
            <a:r>
              <a:rPr lang="en-GB" dirty="0"/>
              <a:t>CausAlly reframes causal discovery as an interactive conversation. Rather than passively observing a final model, experts propose alternatives, inspect evidence, and challenge assumptions. </a:t>
            </a:r>
          </a:p>
          <a:p>
            <a:endParaRPr lang="en-GB" dirty="0"/>
          </a:p>
          <a:p>
            <a:r>
              <a:rPr lang="en-GB" dirty="0"/>
              <a:t>It is based on a new paradigm called Evaluative AI, proposed by Tim Miller, which provably reduce cognitive biases in decision-making by supporting the expert rather than trying to convince them.</a:t>
            </a:r>
          </a:p>
          <a:p>
            <a:endParaRPr lang="en-GB" dirty="0"/>
          </a:p>
          <a:p>
            <a:r>
              <a:rPr lang="en-GB" dirty="0"/>
              <a:t>Under the hood, an ensemble of causal discovery methods runs in parallel. The interface surfaces where methods agree, where they conflict, and how confident each link is. This empowers experts to co‑create causal models they trust.</a:t>
            </a:r>
          </a:p>
          <a:p>
            <a:endParaRPr lang="en-GB" dirty="0"/>
          </a:p>
          <a:p>
            <a:r>
              <a:rPr lang="en-GB" dirty="0"/>
              <a:t>You can then challenge any arrow—say, ‘Why is </a:t>
            </a:r>
            <a:r>
              <a:rPr lang="en-GB" dirty="0" err="1"/>
              <a:t>overcrowiding</a:t>
            </a:r>
            <a:r>
              <a:rPr lang="en-GB" dirty="0"/>
              <a:t> not in this path?’—and the engine re‑evaluates with that constraint.</a:t>
            </a:r>
          </a:p>
          <a:p>
            <a:endParaRPr lang="en-GB" dirty="0"/>
          </a:p>
          <a:p>
            <a:r>
              <a:rPr lang="en-GB" dirty="0"/>
              <a:t>Key aspects of the proposal are:</a:t>
            </a:r>
          </a:p>
          <a:p>
            <a:pPr marL="171450" indent="-171450">
              <a:buFontTx/>
              <a:buChar char="-"/>
            </a:pPr>
            <a:r>
              <a:rPr lang="en-GB" dirty="0"/>
              <a:t>the Evaluative AI nature of the proposed methodology, to decrease biases and put experts in the driver’s seat</a:t>
            </a:r>
          </a:p>
          <a:p>
            <a:pPr marL="171450" indent="-171450">
              <a:buFontTx/>
              <a:buChar char="-"/>
            </a:pPr>
            <a:r>
              <a:rPr lang="en-GB" dirty="0"/>
              <a:t>The argumentative framework that will guide the integration of different views both from data and experts</a:t>
            </a:r>
          </a:p>
          <a:p>
            <a:pPr marL="171450" indent="-171450">
              <a:buFontTx/>
              <a:buChar char="-"/>
            </a:pPr>
            <a:r>
              <a:rPr lang="en-GB" dirty="0"/>
              <a:t>The uncertainty-driven use of data, to guide informed and principled decision-making.</a:t>
            </a:r>
          </a:p>
        </p:txBody>
      </p:sp>
      <p:sp>
        <p:nvSpPr>
          <p:cNvPr id="4" name="Slide Number Placeholder 3">
            <a:extLst>
              <a:ext uri="{FF2B5EF4-FFF2-40B4-BE49-F238E27FC236}">
                <a16:creationId xmlns:a16="http://schemas.microsoft.com/office/drawing/2014/main" id="{5E06AB2A-A80E-D32B-A90C-11D95D8A9388}"/>
              </a:ext>
            </a:extLst>
          </p:cNvPr>
          <p:cNvSpPr>
            <a:spLocks noGrp="1"/>
          </p:cNvSpPr>
          <p:nvPr>
            <p:ph type="sldNum" sz="quarter" idx="5"/>
          </p:nvPr>
        </p:nvSpPr>
        <p:spPr/>
        <p:txBody>
          <a:bodyPr/>
          <a:lstStyle/>
          <a:p>
            <a:fld id="{877663E2-27CE-4C79-91D3-7F5C4262D57F}" type="slidenum">
              <a:rPr lang="en-US" smtClean="0"/>
              <a:t>13</a:t>
            </a:fld>
            <a:endParaRPr lang="en-US"/>
          </a:p>
        </p:txBody>
      </p:sp>
    </p:spTree>
    <p:extLst>
      <p:ext uri="{BB962C8B-B14F-4D97-AF65-F5344CB8AC3E}">
        <p14:creationId xmlns:p14="http://schemas.microsoft.com/office/powerpoint/2010/main" val="51346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you—I look forward to your questions </a:t>
            </a:r>
            <a:r>
              <a:rPr lang="en-GB"/>
              <a:t>and discussion</a:t>
            </a:r>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15</a:t>
            </a:fld>
            <a:endParaRPr lang="en-US"/>
          </a:p>
        </p:txBody>
      </p:sp>
    </p:spTree>
    <p:extLst>
      <p:ext uri="{BB962C8B-B14F-4D97-AF65-F5344CB8AC3E}">
        <p14:creationId xmlns:p14="http://schemas.microsoft.com/office/powerpoint/2010/main" val="424042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1725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6"/>
            <a:ext cx="5579198" cy="740845"/>
          </a:xfrm>
        </p:spPr>
        <p:txBody>
          <a:bodyPr anchor="b"/>
          <a:lstStyle>
            <a:lvl1pPr>
              <a:defRPr sz="22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defRPr>
            </a:lvl2pPr>
            <a:lvl3pPr>
              <a:defRPr sz="2200">
                <a:solidFill>
                  <a:schemeClr val="accent1"/>
                </a:solidFill>
                <a:latin typeface="Inter Medium" panose="02000503000000020004" pitchFamily="2" charset="0"/>
                <a:ea typeface="Inter Medium" panose="02000503000000020004" pitchFamily="2" charset="0"/>
              </a:defRPr>
            </a:lvl3pPr>
            <a:lvl4pPr>
              <a:defRPr sz="2200">
                <a:solidFill>
                  <a:schemeClr val="accent1"/>
                </a:solidFill>
                <a:latin typeface="Inter Medium" panose="02000503000000020004" pitchFamily="2" charset="0"/>
                <a:ea typeface="Inter Medium" panose="02000503000000020004" pitchFamily="2" charset="0"/>
              </a:defRPr>
            </a:lvl4pPr>
            <a:lvl5pPr>
              <a:defRPr sz="2200">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spTree>
    <p:extLst>
      <p:ext uri="{BB962C8B-B14F-4D97-AF65-F5344CB8AC3E}">
        <p14:creationId xmlns:p14="http://schemas.microsoft.com/office/powerpoint/2010/main" val="243303334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2184638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6852610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r>
              <a:rPr lang="en-US"/>
              <a:t>21/11/2025</a:t>
            </a:r>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Fabrizio Russo: CausAlly - Collaborative Causal Discovery</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r>
              <a:rPr lang="en-US"/>
              <a:t>21/11/2025</a:t>
            </a:r>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Fabrizio Russo: CausAlly - Collaborative Causal Discovery</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0201959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r>
              <a:rPr lang="en-US"/>
              <a:t>21/11/2025</a:t>
            </a:r>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Fabrizio Russo: CausAlly - Collaborative Causal Discovery</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18074776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88475608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686636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3624803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0370667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moke">
    <p:bg>
      <p:bgPr>
        <a:solidFill>
          <a:schemeClr val="bg2"/>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1725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6"/>
            <a:ext cx="5579198" cy="740845"/>
          </a:xfrm>
        </p:spPr>
        <p:txBody>
          <a:bodyPr anchor="b"/>
          <a:lstStyle>
            <a:lvl1pPr>
              <a:defRPr sz="22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defRPr>
            </a:lvl2pPr>
            <a:lvl3pPr>
              <a:defRPr sz="2200">
                <a:solidFill>
                  <a:schemeClr val="accent1"/>
                </a:solidFill>
                <a:latin typeface="Inter Medium" panose="02000503000000020004" pitchFamily="2" charset="0"/>
                <a:ea typeface="Inter Medium" panose="02000503000000020004" pitchFamily="2" charset="0"/>
              </a:defRPr>
            </a:lvl3pPr>
            <a:lvl4pPr>
              <a:defRPr sz="2200">
                <a:solidFill>
                  <a:schemeClr val="accent1"/>
                </a:solidFill>
                <a:latin typeface="Inter Medium" panose="02000503000000020004" pitchFamily="2" charset="0"/>
                <a:ea typeface="Inter Medium" panose="02000503000000020004" pitchFamily="2" charset="0"/>
              </a:defRPr>
            </a:lvl4pPr>
            <a:lvl5pPr>
              <a:defRPr sz="2200">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spTree>
    <p:extLst>
      <p:ext uri="{BB962C8B-B14F-4D97-AF65-F5344CB8AC3E}">
        <p14:creationId xmlns:p14="http://schemas.microsoft.com/office/powerpoint/2010/main" val="249726487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Images and Captions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1609803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mages and Captions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8142315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403934480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Tex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32447539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ex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35180192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ext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025"/>
            <a:ext cx="9984000" cy="5934075"/>
          </a:xfrm>
        </p:spPr>
        <p:txBody>
          <a:bodyPr/>
          <a:lstStyle>
            <a:lvl1pPr>
              <a:defRPr sz="48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lvl1pPr>
              <a:defRPr>
                <a:solidFill>
                  <a:schemeClr val="bg1"/>
                </a:solidFill>
              </a:defRPr>
            </a:lvl1pPr>
          </a:lstStyle>
          <a:p>
            <a:r>
              <a:rPr lang="en-US"/>
              <a:t>21/11/2025</a:t>
            </a:r>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lvl1pPr>
              <a:defRPr>
                <a:solidFill>
                  <a:schemeClr val="bg1"/>
                </a:solidFill>
              </a:defRPr>
            </a:lvl1p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8" name="TextBox 7">
            <a:extLst>
              <a:ext uri="{FF2B5EF4-FFF2-40B4-BE49-F238E27FC236}">
                <a16:creationId xmlns:a16="http://schemas.microsoft.com/office/drawing/2014/main" id="{24A8D6E0-472D-9B14-F3A6-BC2F23E87040}"/>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Tree>
    <p:extLst>
      <p:ext uri="{BB962C8B-B14F-4D97-AF65-F5344CB8AC3E}">
        <p14:creationId xmlns:p14="http://schemas.microsoft.com/office/powerpoint/2010/main" val="146774957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67369607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Smoke">
    <p:bg>
      <p:bgPr>
        <a:solidFill>
          <a:schemeClr val="bg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94925788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Khaki">
    <p:bg>
      <p:bgPr>
        <a:solidFill>
          <a:srgbClr val="FBF7DC"/>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88680361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FEE2EA-C029-0AE3-B18F-CB5D823CD415}"/>
              </a:ext>
            </a:extLst>
          </p:cNvPr>
          <p:cNvSpPr>
            <a:spLocks noGrp="1"/>
          </p:cNvSpPr>
          <p:nvPr>
            <p:ph type="dt" sz="half" idx="10"/>
          </p:nvPr>
        </p:nvSpPr>
        <p:spPr/>
        <p:txBody>
          <a:bodyPr/>
          <a:lstStyle>
            <a:lvl1pPr>
              <a:defRPr>
                <a:solidFill>
                  <a:schemeClr val="bg1"/>
                </a:solidFill>
              </a:defRPr>
            </a:lvl1pPr>
          </a:lstStyle>
          <a:p>
            <a:r>
              <a:rPr lang="en-US"/>
              <a:t>21/11/2025</a:t>
            </a:r>
            <a:endParaRPr lang="en-GB"/>
          </a:p>
        </p:txBody>
      </p:sp>
      <p:sp>
        <p:nvSpPr>
          <p:cNvPr id="5" name="Footer Placeholder 4">
            <a:extLst>
              <a:ext uri="{FF2B5EF4-FFF2-40B4-BE49-F238E27FC236}">
                <a16:creationId xmlns:a16="http://schemas.microsoft.com/office/drawing/2014/main" id="{DA74AA3B-FC1A-1DAF-C282-4ED6FC740315}"/>
              </a:ext>
            </a:extLst>
          </p:cNvPr>
          <p:cNvSpPr>
            <a:spLocks noGrp="1"/>
          </p:cNvSpPr>
          <p:nvPr>
            <p:ph type="ftr" sz="quarter" idx="11"/>
          </p:nvPr>
        </p:nvSpPr>
        <p:spPr/>
        <p:txBody>
          <a:bodyPr/>
          <a:lstStyle>
            <a:lvl1pPr>
              <a:defRPr>
                <a:solidFill>
                  <a:schemeClr val="bg1"/>
                </a:solidFill>
              </a:defRPr>
            </a:lvl1p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D908A0A1-4076-F926-D730-16EF8BBD729E}"/>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433E70A2-A3C6-29D0-1DEB-4D8F9283B18B}"/>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9" name="Title 1">
            <a:extLst>
              <a:ext uri="{FF2B5EF4-FFF2-40B4-BE49-F238E27FC236}">
                <a16:creationId xmlns:a16="http://schemas.microsoft.com/office/drawing/2014/main" id="{8E2710C7-980D-1529-A1C4-D0B914429772}"/>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10" name="Subtitle 2">
            <a:extLst>
              <a:ext uri="{FF2B5EF4-FFF2-40B4-BE49-F238E27FC236}">
                <a16:creationId xmlns:a16="http://schemas.microsoft.com/office/drawing/2014/main" id="{01609BCD-EF9A-DF89-AAD2-167090C57F54}"/>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6739952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Khaki">
    <p:bg>
      <p:bgPr>
        <a:solidFill>
          <a:srgbClr val="FBF7DC"/>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1725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6"/>
            <a:ext cx="5579198" cy="740845"/>
          </a:xfrm>
        </p:spPr>
        <p:txBody>
          <a:bodyPr anchor="b"/>
          <a:lstStyle>
            <a:lvl1pPr>
              <a:defRPr sz="22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defRPr>
            </a:lvl2pPr>
            <a:lvl3pPr>
              <a:defRPr sz="2200">
                <a:solidFill>
                  <a:schemeClr val="accent1"/>
                </a:solidFill>
                <a:latin typeface="Inter Medium" panose="02000503000000020004" pitchFamily="2" charset="0"/>
                <a:ea typeface="Inter Medium" panose="02000503000000020004" pitchFamily="2" charset="0"/>
              </a:defRPr>
            </a:lvl3pPr>
            <a:lvl4pPr>
              <a:defRPr sz="2200">
                <a:solidFill>
                  <a:schemeClr val="accent1"/>
                </a:solidFill>
                <a:latin typeface="Inter Medium" panose="02000503000000020004" pitchFamily="2" charset="0"/>
                <a:ea typeface="Inter Medium" panose="02000503000000020004" pitchFamily="2" charset="0"/>
              </a:defRPr>
            </a:lvl4pPr>
            <a:lvl5pPr>
              <a:defRPr sz="2200">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spTree>
    <p:extLst>
      <p:ext uri="{BB962C8B-B14F-4D97-AF65-F5344CB8AC3E}">
        <p14:creationId xmlns:p14="http://schemas.microsoft.com/office/powerpoint/2010/main" val="60668972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3963589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Content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20639597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nd Content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7733222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46506536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Four Images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29356906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and Four Images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86322611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nd Nine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20070496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and Nine Images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18878468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Content and Nine Images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04135415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13395530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8" name="Text Placeholder 17">
            <a:extLst>
              <a:ext uri="{FF2B5EF4-FFF2-40B4-BE49-F238E27FC236}">
                <a16:creationId xmlns:a16="http://schemas.microsoft.com/office/drawing/2014/main" id="{C1B026B9-3E51-5733-811C-2FA3BC73B238}"/>
              </a:ext>
            </a:extLst>
          </p:cNvPr>
          <p:cNvSpPr>
            <a:spLocks noGrp="1"/>
          </p:cNvSpPr>
          <p:nvPr>
            <p:ph type="body" sz="quarter" idx="10"/>
          </p:nvPr>
        </p:nvSpPr>
        <p:spPr>
          <a:xfrm>
            <a:off x="330271" y="5789336"/>
            <a:ext cx="5579198" cy="740845"/>
          </a:xfrm>
        </p:spPr>
        <p:txBody>
          <a:bodyPr anchor="b"/>
          <a:lstStyle>
            <a:lvl1pPr>
              <a:defRPr sz="2200">
                <a:solidFill>
                  <a:schemeClr val="bg1"/>
                </a:solidFill>
                <a:latin typeface="Imperial Sans Text Medium" panose="020B0603020202020204" pitchFamily="34" charset="0"/>
                <a:ea typeface="Inter Medium" panose="02000503000000020004" pitchFamily="2" charset="0"/>
              </a:defRPr>
            </a:lvl1pPr>
            <a:lvl2pPr>
              <a:defRPr sz="2200">
                <a:solidFill>
                  <a:schemeClr val="bg1"/>
                </a:solidFill>
              </a:defRPr>
            </a:lvl2pPr>
            <a:lvl3pPr>
              <a:defRPr sz="2200">
                <a:solidFill>
                  <a:schemeClr val="bg1"/>
                </a:solidFill>
                <a:latin typeface="Inter Medium" panose="02000503000000020004" pitchFamily="2" charset="0"/>
                <a:ea typeface="Inter Medium" panose="02000503000000020004" pitchFamily="2" charset="0"/>
              </a:defRPr>
            </a:lvl3pPr>
            <a:lvl4pPr>
              <a:defRPr sz="2200">
                <a:solidFill>
                  <a:schemeClr val="bg1"/>
                </a:solidFill>
                <a:latin typeface="Inter Medium" panose="02000503000000020004" pitchFamily="2" charset="0"/>
                <a:ea typeface="Inter Medium" panose="02000503000000020004" pitchFamily="2" charset="0"/>
              </a:defRPr>
            </a:lvl4pPr>
            <a:lvl5pPr>
              <a:defRPr sz="2200">
                <a:solidFill>
                  <a:schemeClr val="bg1"/>
                </a:solidFill>
                <a:latin typeface="Inter Medium" panose="02000503000000020004" pitchFamily="2" charset="0"/>
                <a:ea typeface="Inter Medium" panose="02000503000000020004" pitchFamily="2" charset="0"/>
              </a:defRPr>
            </a:lvl5pPr>
          </a:lstStyle>
          <a:p>
            <a:pPr lvl="0"/>
            <a:r>
              <a:rPr lang="en-US"/>
              <a:t>Click to edit Master text styles</a:t>
            </a:r>
          </a:p>
        </p:txBody>
      </p:sp>
      <p:grpSp>
        <p:nvGrpSpPr>
          <p:cNvPr id="6" name="Group 4">
            <a:extLst>
              <a:ext uri="{FF2B5EF4-FFF2-40B4-BE49-F238E27FC236}">
                <a16:creationId xmlns:a16="http://schemas.microsoft.com/office/drawing/2014/main" id="{714C7637-5E21-BDDB-D675-718E58535D6D}"/>
              </a:ext>
            </a:extLst>
          </p:cNvPr>
          <p:cNvGrpSpPr>
            <a:grpSpLocks noChangeAspect="1"/>
          </p:cNvGrpSpPr>
          <p:nvPr userDrawn="1"/>
        </p:nvGrpSpPr>
        <p:grpSpPr bwMode="auto">
          <a:xfrm>
            <a:off x="330271" y="327819"/>
            <a:ext cx="3972600" cy="438124"/>
            <a:chOff x="0" y="3473"/>
            <a:chExt cx="15360" cy="1694"/>
          </a:xfrm>
        </p:grpSpPr>
        <p:sp>
          <p:nvSpPr>
            <p:cNvPr id="17" name="Freeform 5">
              <a:extLst>
                <a:ext uri="{FF2B5EF4-FFF2-40B4-BE49-F238E27FC236}">
                  <a16:creationId xmlns:a16="http://schemas.microsoft.com/office/drawing/2014/main" id="{A57B56D4-851E-7242-EAB1-CD5B53E8B9A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6">
              <a:extLst>
                <a:ext uri="{FF2B5EF4-FFF2-40B4-BE49-F238E27FC236}">
                  <a16:creationId xmlns:a16="http://schemas.microsoft.com/office/drawing/2014/main" id="{525FF1F4-36F0-A184-7B99-8F5F4A49C89F}"/>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7">
              <a:extLst>
                <a:ext uri="{FF2B5EF4-FFF2-40B4-BE49-F238E27FC236}">
                  <a16:creationId xmlns:a16="http://schemas.microsoft.com/office/drawing/2014/main" id="{F198715B-A90B-9B06-A055-401A84B0921B}"/>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8">
              <a:extLst>
                <a:ext uri="{FF2B5EF4-FFF2-40B4-BE49-F238E27FC236}">
                  <a16:creationId xmlns:a16="http://schemas.microsoft.com/office/drawing/2014/main" id="{9D2E04D5-A2EE-135D-A8C9-6E695F9BCF31}"/>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9">
              <a:extLst>
                <a:ext uri="{FF2B5EF4-FFF2-40B4-BE49-F238E27FC236}">
                  <a16:creationId xmlns:a16="http://schemas.microsoft.com/office/drawing/2014/main" id="{8CE0DC1F-799B-3F7A-3A71-D20337A4746C}"/>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3" name="Freeform 10">
              <a:extLst>
                <a:ext uri="{FF2B5EF4-FFF2-40B4-BE49-F238E27FC236}">
                  <a16:creationId xmlns:a16="http://schemas.microsoft.com/office/drawing/2014/main" id="{E8EAEE22-055F-6869-D50D-D9C8C9082FD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 name="Freeform 11">
              <a:extLst>
                <a:ext uri="{FF2B5EF4-FFF2-40B4-BE49-F238E27FC236}">
                  <a16:creationId xmlns:a16="http://schemas.microsoft.com/office/drawing/2014/main" id="{EADAC67C-850F-96D3-0962-09E1B4CC3ECB}"/>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12">
              <a:extLst>
                <a:ext uri="{FF2B5EF4-FFF2-40B4-BE49-F238E27FC236}">
                  <a16:creationId xmlns:a16="http://schemas.microsoft.com/office/drawing/2014/main" id="{683187A0-2E68-170D-55EF-0FA20E7A75B8}"/>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Content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64018343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Content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7450929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78587760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Text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424084216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nd Text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78277818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30675283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Image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11599155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Image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285968501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1" y="3"/>
            <a:ext cx="12193489" cy="6857999"/>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96043340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1489990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bg1">
            <a:lumMod val="85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8F30683-44FB-4995-47C3-43A7DE5523C7}"/>
              </a:ext>
            </a:extLst>
          </p:cNvPr>
          <p:cNvGrpSpPr>
            <a:grpSpLocks noChangeAspect="1"/>
          </p:cNvGrpSpPr>
          <p:nvPr userDrawn="1"/>
        </p:nvGrpSpPr>
        <p:grpSpPr bwMode="auto">
          <a:xfrm>
            <a:off x="330271" y="327819"/>
            <a:ext cx="3972600" cy="438124"/>
            <a:chOff x="0" y="3473"/>
            <a:chExt cx="15360" cy="1694"/>
          </a:xfrm>
        </p:grpSpPr>
        <p:sp>
          <p:nvSpPr>
            <p:cNvPr id="5" name="Freeform 5">
              <a:extLst>
                <a:ext uri="{FF2B5EF4-FFF2-40B4-BE49-F238E27FC236}">
                  <a16:creationId xmlns:a16="http://schemas.microsoft.com/office/drawing/2014/main" id="{77A24E86-91AA-6A9B-314A-752B77481A0D}"/>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6">
              <a:extLst>
                <a:ext uri="{FF2B5EF4-FFF2-40B4-BE49-F238E27FC236}">
                  <a16:creationId xmlns:a16="http://schemas.microsoft.com/office/drawing/2014/main" id="{A879B37A-F4A9-2DDA-3FC3-9FC52384AE62}"/>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7">
              <a:extLst>
                <a:ext uri="{FF2B5EF4-FFF2-40B4-BE49-F238E27FC236}">
                  <a16:creationId xmlns:a16="http://schemas.microsoft.com/office/drawing/2014/main" id="{93DABC58-132F-2F2F-EB5B-78B30A3D448C}"/>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8">
              <a:extLst>
                <a:ext uri="{FF2B5EF4-FFF2-40B4-BE49-F238E27FC236}">
                  <a16:creationId xmlns:a16="http://schemas.microsoft.com/office/drawing/2014/main" id="{DFE51362-844C-B4F1-1A83-A287F312E94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9">
              <a:extLst>
                <a:ext uri="{FF2B5EF4-FFF2-40B4-BE49-F238E27FC236}">
                  <a16:creationId xmlns:a16="http://schemas.microsoft.com/office/drawing/2014/main" id="{E0F57AAB-C462-6A3A-9686-048341EA78B1}"/>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0">
              <a:extLst>
                <a:ext uri="{FF2B5EF4-FFF2-40B4-BE49-F238E27FC236}">
                  <a16:creationId xmlns:a16="http://schemas.microsoft.com/office/drawing/2014/main" id="{8A0D371A-82CE-1829-AA32-FB790C7A60A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1">
              <a:extLst>
                <a:ext uri="{FF2B5EF4-FFF2-40B4-BE49-F238E27FC236}">
                  <a16:creationId xmlns:a16="http://schemas.microsoft.com/office/drawing/2014/main" id="{EA0DE082-4D8F-8158-56B4-AF85C4A0FA22}"/>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12">
              <a:extLst>
                <a:ext uri="{FF2B5EF4-FFF2-40B4-BE49-F238E27FC236}">
                  <a16:creationId xmlns:a16="http://schemas.microsoft.com/office/drawing/2014/main" id="{530CFB56-59E9-38CF-519A-B532B32547A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23" name="Title 1">
            <a:extLst>
              <a:ext uri="{FF2B5EF4-FFF2-40B4-BE49-F238E27FC236}">
                <a16:creationId xmlns:a16="http://schemas.microsoft.com/office/drawing/2014/main" id="{FB5434B5-DD4C-F988-6EBA-085A7DD4940D}"/>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24" name="Subtitle 2">
            <a:extLst>
              <a:ext uri="{FF2B5EF4-FFF2-40B4-BE49-F238E27FC236}">
                <a16:creationId xmlns:a16="http://schemas.microsoft.com/office/drawing/2014/main" id="{1E34748E-CBEF-26E7-AB9F-696FA5D599DC}"/>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5" name="Text Placeholder 17">
            <a:extLst>
              <a:ext uri="{FF2B5EF4-FFF2-40B4-BE49-F238E27FC236}">
                <a16:creationId xmlns:a16="http://schemas.microsoft.com/office/drawing/2014/main" id="{1DF2DBC8-2D33-BD84-A330-691C8B97975A}"/>
              </a:ext>
            </a:extLst>
          </p:cNvPr>
          <p:cNvSpPr>
            <a:spLocks noGrp="1"/>
          </p:cNvSpPr>
          <p:nvPr>
            <p:ph type="body" sz="quarter" idx="10"/>
          </p:nvPr>
        </p:nvSpPr>
        <p:spPr>
          <a:xfrm>
            <a:off x="330271" y="5789336"/>
            <a:ext cx="5579198" cy="740845"/>
          </a:xfrm>
        </p:spPr>
        <p:txBody>
          <a:bodyPr anchor="b"/>
          <a:lstStyle>
            <a:lvl1pPr>
              <a:defRPr sz="2200">
                <a:solidFill>
                  <a:schemeClr val="bg1"/>
                </a:solidFill>
                <a:latin typeface="Imperial Sans Text Medium" panose="020B0603020202020204" pitchFamily="34" charset="0"/>
                <a:ea typeface="Inter Medium" panose="02000503000000020004" pitchFamily="2" charset="0"/>
              </a:defRPr>
            </a:lvl1pPr>
            <a:lvl2pPr>
              <a:defRPr sz="2200">
                <a:solidFill>
                  <a:schemeClr val="bg1"/>
                </a:solidFill>
              </a:defRPr>
            </a:lvl2pPr>
            <a:lvl3pPr>
              <a:defRPr sz="2200">
                <a:solidFill>
                  <a:schemeClr val="bg1"/>
                </a:solidFill>
                <a:latin typeface="Inter Medium" panose="02000503000000020004" pitchFamily="2" charset="0"/>
                <a:ea typeface="Inter Medium" panose="02000503000000020004" pitchFamily="2" charset="0"/>
              </a:defRPr>
            </a:lvl3pPr>
            <a:lvl4pPr>
              <a:defRPr sz="2200">
                <a:solidFill>
                  <a:schemeClr val="bg1"/>
                </a:solidFill>
                <a:latin typeface="Inter Medium" panose="02000503000000020004" pitchFamily="2" charset="0"/>
                <a:ea typeface="Inter Medium" panose="02000503000000020004" pitchFamily="2" charset="0"/>
              </a:defRPr>
            </a:lvl4pPr>
            <a:lvl5pPr>
              <a:defRPr sz="2200">
                <a:solidFill>
                  <a:schemeClr val="bg1"/>
                </a:solidFill>
                <a:latin typeface="Inter Medium" panose="02000503000000020004" pitchFamily="2" charset="0"/>
                <a:ea typeface="Inter Medium" panose="02000503000000020004" pitchFamily="2" charset="0"/>
              </a:defRPr>
            </a:lvl5pPr>
          </a:lstStyle>
          <a:p>
            <a:pPr lvl="0"/>
            <a:r>
              <a:rPr lang="en-US"/>
              <a:t>Click to edit Master text styles</a:t>
            </a:r>
          </a:p>
        </p:txBody>
      </p:sp>
    </p:spTree>
    <p:extLst>
      <p:ext uri="{BB962C8B-B14F-4D97-AF65-F5344CB8AC3E}">
        <p14:creationId xmlns:p14="http://schemas.microsoft.com/office/powerpoint/2010/main" val="407999913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 Slide Smoke">
    <p:bg>
      <p:bgPr>
        <a:solidFill>
          <a:schemeClr val="bg2"/>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65854826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Slide Khaki">
    <p:bg>
      <p:bgPr>
        <a:solidFill>
          <a:srgbClr val="FBF7DC"/>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1169666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accent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F1E4B3C-5470-00F2-B8CB-BB4906CF439D}"/>
              </a:ext>
            </a:extLst>
          </p:cNvPr>
          <p:cNvGrpSpPr>
            <a:grpSpLocks noChangeAspect="1"/>
          </p:cNvGrpSpPr>
          <p:nvPr userDrawn="1"/>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7D7A316D-6FA6-8EBE-A7B4-43071E70A86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11C06CEA-028D-9197-2DEF-67878595AE6C}"/>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DEA93E8D-A827-0EF8-FC25-4EDF7B194E8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F359F29-A6DD-FD4C-F807-701DEA41EDF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2468BF6B-AEBB-4CAA-244D-9EBE80B9A1DB}"/>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CC60AC05-547F-FA65-604E-4ED4912EA9E4}"/>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7632E58E-1400-1E6E-BB60-7A9B794F41F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4D65D159-581D-F29B-BBD4-C1C5BACCEEF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425010597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Image">
    <p:bg>
      <p:bgPr>
        <a:solidFill>
          <a:schemeClr val="bg1">
            <a:lumMod val="85000"/>
          </a:schemeClr>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A87AD45-2D2F-D96C-947C-BAE35BFEBEE3}"/>
              </a:ext>
            </a:extLst>
          </p:cNvPr>
          <p:cNvGrpSpPr>
            <a:grpSpLocks noChangeAspect="1"/>
          </p:cNvGrpSpPr>
          <p:nvPr userDrawn="1"/>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31EDC35F-4F2D-B2A7-1ECD-0CF19D1AD285}"/>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97F4776F-4E5E-13DF-F11A-A6808FFFC980}"/>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BA993AE1-6A24-5C17-7FE2-A16589D9C4A6}"/>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A87F8EF-CDAD-15A2-A361-88921E1CAF7E}"/>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E90186DB-2300-A8AA-8FAD-2C609649A61A}"/>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31922286-E237-1114-3A54-E1731611D66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1B4DA78C-0EF6-B05D-F2D2-EFEDA343E39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A00F92FE-6EB2-0D0E-BFC9-559AD1E7A4E7}"/>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21612589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1725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sp>
        <p:nvSpPr>
          <p:cNvPr id="18" name="Text Placeholder 17">
            <a:extLst>
              <a:ext uri="{FF2B5EF4-FFF2-40B4-BE49-F238E27FC236}">
                <a16:creationId xmlns:a16="http://schemas.microsoft.com/office/drawing/2014/main" id="{C1B026B9-3E51-5733-811C-2FA3BC73B238}"/>
              </a:ext>
            </a:extLst>
          </p:cNvPr>
          <p:cNvSpPr>
            <a:spLocks noGrp="1"/>
          </p:cNvSpPr>
          <p:nvPr>
            <p:ph type="body" sz="quarter" idx="10"/>
          </p:nvPr>
        </p:nvSpPr>
        <p:spPr>
          <a:xfrm>
            <a:off x="330271" y="5790130"/>
            <a:ext cx="5606484" cy="740845"/>
          </a:xfrm>
        </p:spPr>
        <p:txBody>
          <a:bodyPr anchor="b"/>
          <a:lstStyle>
            <a:lvl1pPr>
              <a:defRPr>
                <a:solidFill>
                  <a:schemeClr val="accent1"/>
                </a:solidFill>
                <a:latin typeface="Imperial Sans Text Medium" panose="020B0603020202020204" pitchFamily="34" charset="0"/>
                <a:ea typeface="Inter Medium" panose="02000503000000020004" pitchFamily="2" charset="0"/>
              </a:defRPr>
            </a:lvl1pPr>
            <a:lvl2pPr>
              <a:defRPr>
                <a:solidFill>
                  <a:schemeClr val="accent1"/>
                </a:solidFill>
              </a:defRPr>
            </a:lvl2pPr>
            <a:lvl3pPr>
              <a:defRPr>
                <a:solidFill>
                  <a:schemeClr val="accent1"/>
                </a:solidFill>
                <a:latin typeface="Inter Medium" panose="02000503000000020004" pitchFamily="2" charset="0"/>
                <a:ea typeface="Inter Medium" panose="02000503000000020004" pitchFamily="2" charset="0"/>
              </a:defRPr>
            </a:lvl3pPr>
            <a:lvl4pPr>
              <a:defRPr>
                <a:solidFill>
                  <a:schemeClr val="accent1"/>
                </a:solidFill>
                <a:latin typeface="Inter Medium" panose="02000503000000020004" pitchFamily="2" charset="0"/>
                <a:ea typeface="Inter Medium" panose="02000503000000020004" pitchFamily="2" charset="0"/>
              </a:defRPr>
            </a:lvl4pPr>
            <a:lvl5pPr>
              <a:defRPr>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76181910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 Slide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1725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sp>
        <p:nvSpPr>
          <p:cNvPr id="18" name="Text Placeholder 17">
            <a:extLst>
              <a:ext uri="{FF2B5EF4-FFF2-40B4-BE49-F238E27FC236}">
                <a16:creationId xmlns:a16="http://schemas.microsoft.com/office/drawing/2014/main" id="{C1B026B9-3E51-5733-811C-2FA3BC73B238}"/>
              </a:ext>
            </a:extLst>
          </p:cNvPr>
          <p:cNvSpPr>
            <a:spLocks noGrp="1"/>
          </p:cNvSpPr>
          <p:nvPr>
            <p:ph type="body" sz="quarter" idx="10"/>
          </p:nvPr>
        </p:nvSpPr>
        <p:spPr>
          <a:xfrm>
            <a:off x="330271" y="5790130"/>
            <a:ext cx="5606484" cy="740845"/>
          </a:xfrm>
        </p:spPr>
        <p:txBody>
          <a:bodyPr anchor="b"/>
          <a:lstStyle>
            <a:lvl1pPr>
              <a:defRPr>
                <a:solidFill>
                  <a:schemeClr val="accent1"/>
                </a:solidFill>
                <a:latin typeface="Imperial Sans Text Medium" panose="020B0603020202020204" pitchFamily="34" charset="0"/>
                <a:ea typeface="Inter Medium" panose="02000503000000020004" pitchFamily="2" charset="0"/>
              </a:defRPr>
            </a:lvl1pPr>
            <a:lvl2pPr>
              <a:defRPr>
                <a:solidFill>
                  <a:schemeClr val="accent1"/>
                </a:solidFill>
              </a:defRPr>
            </a:lvl2pPr>
            <a:lvl3pPr>
              <a:defRPr>
                <a:solidFill>
                  <a:schemeClr val="accent1"/>
                </a:solidFill>
                <a:latin typeface="Inter Medium" panose="02000503000000020004" pitchFamily="2" charset="0"/>
                <a:ea typeface="Inter Medium" panose="02000503000000020004" pitchFamily="2" charset="0"/>
              </a:defRPr>
            </a:lvl3pPr>
            <a:lvl4pPr>
              <a:defRPr>
                <a:solidFill>
                  <a:schemeClr val="accent1"/>
                </a:solidFill>
                <a:latin typeface="Inter Medium" panose="02000503000000020004" pitchFamily="2" charset="0"/>
                <a:ea typeface="Inter Medium" panose="02000503000000020004" pitchFamily="2" charset="0"/>
              </a:defRPr>
            </a:lvl4pPr>
            <a:lvl5pPr>
              <a:defRPr>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40818450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1725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sp>
        <p:nvSpPr>
          <p:cNvPr id="18" name="Text Placeholder 17">
            <a:extLst>
              <a:ext uri="{FF2B5EF4-FFF2-40B4-BE49-F238E27FC236}">
                <a16:creationId xmlns:a16="http://schemas.microsoft.com/office/drawing/2014/main" id="{C1B026B9-3E51-5733-811C-2FA3BC73B238}"/>
              </a:ext>
            </a:extLst>
          </p:cNvPr>
          <p:cNvSpPr>
            <a:spLocks noGrp="1"/>
          </p:cNvSpPr>
          <p:nvPr>
            <p:ph type="body" sz="quarter" idx="10"/>
          </p:nvPr>
        </p:nvSpPr>
        <p:spPr>
          <a:xfrm>
            <a:off x="330271" y="5790130"/>
            <a:ext cx="5606484" cy="740845"/>
          </a:xfrm>
        </p:spPr>
        <p:txBody>
          <a:bodyPr anchor="b"/>
          <a:lstStyle>
            <a:lvl1pPr>
              <a:defRPr>
                <a:solidFill>
                  <a:schemeClr val="accent1"/>
                </a:solidFill>
                <a:latin typeface="Imperial Sans Text Medium" panose="020B0603020202020204" pitchFamily="34" charset="0"/>
                <a:ea typeface="Inter Medium" panose="02000503000000020004" pitchFamily="2" charset="0"/>
              </a:defRPr>
            </a:lvl1pPr>
            <a:lvl2pPr>
              <a:defRPr>
                <a:solidFill>
                  <a:schemeClr val="accent1"/>
                </a:solidFill>
              </a:defRPr>
            </a:lvl2pPr>
            <a:lvl3pPr>
              <a:defRPr>
                <a:solidFill>
                  <a:schemeClr val="accent1"/>
                </a:solidFill>
                <a:latin typeface="Inter Medium" panose="02000503000000020004" pitchFamily="2" charset="0"/>
                <a:ea typeface="Inter Medium" panose="02000503000000020004" pitchFamily="2" charset="0"/>
              </a:defRPr>
            </a:lvl3pPr>
            <a:lvl4pPr>
              <a:defRPr>
                <a:solidFill>
                  <a:schemeClr val="accent1"/>
                </a:solidFill>
                <a:latin typeface="Inter Medium" panose="02000503000000020004" pitchFamily="2" charset="0"/>
                <a:ea typeface="Inter Medium" panose="02000503000000020004" pitchFamily="2" charset="0"/>
              </a:defRPr>
            </a:lvl4pPr>
            <a:lvl5pPr>
              <a:defRPr>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59517005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17251" y="3338719"/>
            <a:ext cx="9144000" cy="1828406"/>
          </a:xfrm>
        </p:spPr>
        <p:txBody>
          <a:bodyPr anchor="t"/>
          <a:lstStyle>
            <a:lvl1pPr algn="l">
              <a:defRPr sz="6400">
                <a:solidFill>
                  <a:schemeClr val="bg1"/>
                </a:solidFill>
              </a:defRPr>
            </a:lvl1pPr>
          </a:lstStyle>
          <a:p>
            <a:r>
              <a:rPr lang="en-US"/>
              <a:t>Click to edit Master title style</a:t>
            </a:r>
            <a:endParaRPr lang="en-GB" dirty="0"/>
          </a:p>
        </p:txBody>
      </p:sp>
      <p:sp>
        <p:nvSpPr>
          <p:cNvPr id="18" name="Text Placeholder 17">
            <a:extLst>
              <a:ext uri="{FF2B5EF4-FFF2-40B4-BE49-F238E27FC236}">
                <a16:creationId xmlns:a16="http://schemas.microsoft.com/office/drawing/2014/main" id="{C1B026B9-3E51-5733-811C-2FA3BC73B238}"/>
              </a:ext>
            </a:extLst>
          </p:cNvPr>
          <p:cNvSpPr>
            <a:spLocks noGrp="1"/>
          </p:cNvSpPr>
          <p:nvPr>
            <p:ph type="body" sz="quarter" idx="10"/>
          </p:nvPr>
        </p:nvSpPr>
        <p:spPr>
          <a:xfrm>
            <a:off x="330271" y="5878288"/>
            <a:ext cx="5606484" cy="652688"/>
          </a:xfrm>
        </p:spPr>
        <p:txBody>
          <a:bodyPr anchor="b"/>
          <a:lstStyle>
            <a:lvl1pPr>
              <a:defRPr>
                <a:solidFill>
                  <a:schemeClr val="bg1"/>
                </a:solidFill>
                <a:latin typeface="Imperial Sans Text Medium" panose="020B0603020202020204" pitchFamily="34" charset="0"/>
                <a:ea typeface="Inter Medium" panose="02000503000000020004" pitchFamily="2" charset="0"/>
              </a:defRPr>
            </a:lvl1pPr>
            <a:lvl2pPr>
              <a:defRPr>
                <a:solidFill>
                  <a:schemeClr val="bg1"/>
                </a:solidFill>
              </a:defRPr>
            </a:lvl2pPr>
            <a:lvl3pPr>
              <a:defRPr>
                <a:solidFill>
                  <a:schemeClr val="bg1"/>
                </a:solidFill>
                <a:latin typeface="Inter Medium" panose="02000503000000020004" pitchFamily="2" charset="0"/>
                <a:ea typeface="Inter Medium" panose="02000503000000020004" pitchFamily="2" charset="0"/>
              </a:defRPr>
            </a:lvl3pPr>
            <a:lvl4pPr>
              <a:defRPr>
                <a:solidFill>
                  <a:schemeClr val="bg1"/>
                </a:solidFill>
                <a:latin typeface="Inter Medium" panose="02000503000000020004" pitchFamily="2" charset="0"/>
                <a:ea typeface="Inter Medium" panose="02000503000000020004" pitchFamily="2" charset="0"/>
              </a:defRPr>
            </a:lvl4pPr>
            <a:lvl5pPr>
              <a:defRPr>
                <a:solidFill>
                  <a:schemeClr val="bg1"/>
                </a:solidFill>
                <a:latin typeface="Inter Medium" panose="02000503000000020004" pitchFamily="2" charset="0"/>
                <a:ea typeface="Inter Medium" panose="02000503000000020004" pitchFamily="2" charset="0"/>
              </a:defRPr>
            </a:lvl5pPr>
          </a:lstStyle>
          <a:p>
            <a:pPr lvl="0"/>
            <a:r>
              <a:rPr lang="en-US"/>
              <a:t>Click to edit Master text styles</a:t>
            </a:r>
          </a:p>
        </p:txBody>
      </p:sp>
      <p:grpSp>
        <p:nvGrpSpPr>
          <p:cNvPr id="3" name="Group 4">
            <a:extLst>
              <a:ext uri="{FF2B5EF4-FFF2-40B4-BE49-F238E27FC236}">
                <a16:creationId xmlns:a16="http://schemas.microsoft.com/office/drawing/2014/main" id="{49CC1682-CCAA-5EE1-585E-F7C4434F1C5E}"/>
              </a:ext>
            </a:extLst>
          </p:cNvPr>
          <p:cNvGrpSpPr>
            <a:grpSpLocks noChangeAspect="1"/>
          </p:cNvGrpSpPr>
          <p:nvPr userDrawn="1"/>
        </p:nvGrpSpPr>
        <p:grpSpPr bwMode="auto">
          <a:xfrm>
            <a:off x="330271" y="327819"/>
            <a:ext cx="3972600" cy="438124"/>
            <a:chOff x="0" y="3473"/>
            <a:chExt cx="15360" cy="1694"/>
          </a:xfrm>
        </p:grpSpPr>
        <p:sp>
          <p:nvSpPr>
            <p:cNvPr id="4" name="Freeform 5">
              <a:extLst>
                <a:ext uri="{FF2B5EF4-FFF2-40B4-BE49-F238E27FC236}">
                  <a16:creationId xmlns:a16="http://schemas.microsoft.com/office/drawing/2014/main" id="{770403FB-3386-A0FE-3E9D-A2925EF0E8F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C2CDC1DE-179E-04D4-B493-BF069DE85D67}"/>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B9A68412-C85B-6332-8B98-2635795BBA0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D9ECB875-34C4-65FF-6CDA-1356F6BC767F}"/>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D3B5B848-7A8D-931B-DFC2-C5B37B8DB6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361AABDF-9542-DBC6-6388-ABE2035BE7B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57C10C3-A39D-D1F6-3C50-91EC9A5E76EF}"/>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E4DD9B4A-92B0-0B9A-755B-A13B032A85A5}"/>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00092682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Fabrizio Russo: CausAlly - Collaborative Causal Discovery</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Fabrizio Russo: CausAlly - Collaborative Causal Discovery</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4370150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08481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Fabrizio Russo: CausAlly - Collaborative Causal Discovery</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890986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r>
              <a:rPr lang="en-US"/>
              <a:t>21/11/2025</a:t>
            </a:r>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Fabrizio Russo: CausAlly - Collaborative Causal Discovery</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96446497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moke">
    <p:bg>
      <p:bgPr>
        <a:solidFill>
          <a:schemeClr val="bg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r>
              <a:rPr lang="en-US"/>
              <a:t>21/11/2025</a:t>
            </a:r>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Fabrizio Russo: CausAlly - Collaborative Causal Discovery</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375716822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Khaki">
    <p:bg>
      <p:bgPr>
        <a:solidFill>
          <a:srgbClr val="FBF7D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r>
              <a:rPr lang="en-US"/>
              <a:t>21/11/2025</a:t>
            </a:r>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Fabrizio Russo: CausAlly - Collaborative Causal Discovery</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41881129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12202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r>
              <a:rPr lang="en-US"/>
              <a:t>21/11/2025</a:t>
            </a:r>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48320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238870"/>
            <a:ext cx="5163243" cy="3190130"/>
          </a:xfrm>
        </p:spPr>
        <p:txBody>
          <a:bodyPr/>
          <a:lstStyle>
            <a:lvl1pPr>
              <a:defRPr sz="64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lvl1pPr>
              <a:defRPr>
                <a:solidFill>
                  <a:schemeClr val="bg1"/>
                </a:solidFill>
              </a:defRPr>
            </a:lvl1pPr>
          </a:lstStyle>
          <a:p>
            <a:r>
              <a:rPr lang="en-US"/>
              <a:t>21/11/2025</a:t>
            </a:r>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lvl1pPr>
              <a:defRPr>
                <a:solidFill>
                  <a:schemeClr val="bg1"/>
                </a:solidFill>
              </a:defRPr>
            </a:lvl1pPr>
          </a:lstStyle>
          <a:p>
            <a:r>
              <a:rPr lang="en-GB"/>
              <a:t>Fabrizio Russo: CausAlly - Collaborative Causal Discovery</a:t>
            </a:r>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819"/>
            <a:ext cx="5777508" cy="31011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F9C35426-417C-E41E-5A03-5974D3C79A08}"/>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Tree>
    <p:extLst>
      <p:ext uri="{BB962C8B-B14F-4D97-AF65-F5344CB8AC3E}">
        <p14:creationId xmlns:p14="http://schemas.microsoft.com/office/powerpoint/2010/main" val="75161828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325800" y="252000"/>
            <a:ext cx="11540763" cy="378044"/>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326232" y="1394619"/>
            <a:ext cx="11541025" cy="48664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10641349" y="6393702"/>
            <a:ext cx="1233647" cy="137270"/>
          </a:xfrm>
          <a:prstGeom prst="rect">
            <a:avLst/>
          </a:prstGeom>
        </p:spPr>
        <p:txBody>
          <a:bodyPr vert="horz" lIns="0" tIns="0" rIns="0" bIns="0" rtlCol="0" anchor="b">
            <a:noAutofit/>
          </a:bodyPr>
          <a:lstStyle>
            <a:lvl1pPr algn="r">
              <a:defRPr sz="850">
                <a:solidFill>
                  <a:schemeClr val="accent1"/>
                </a:solidFill>
              </a:defRPr>
            </a:lvl1pPr>
          </a:lstStyle>
          <a:p>
            <a:r>
              <a:rPr lang="en-US"/>
              <a:t>21/11/2025</a:t>
            </a:r>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1965261" y="6393702"/>
            <a:ext cx="3423452" cy="137272"/>
          </a:xfrm>
          <a:prstGeom prst="rect">
            <a:avLst/>
          </a:prstGeom>
        </p:spPr>
        <p:txBody>
          <a:bodyPr vert="horz" lIns="0" tIns="0" rIns="0" bIns="0" rtlCol="0" anchor="b">
            <a:noAutofit/>
          </a:bodyPr>
          <a:lstStyle>
            <a:lvl1pPr algn="l">
              <a:defRPr sz="850">
                <a:solidFill>
                  <a:schemeClr val="accent1"/>
                </a:solidFill>
              </a:defRPr>
            </a:lvl1p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5936755" y="6393702"/>
            <a:ext cx="318491" cy="137272"/>
          </a:xfrm>
          <a:prstGeom prst="rect">
            <a:avLst/>
          </a:prstGeom>
        </p:spPr>
        <p:txBody>
          <a:bodyPr vert="horz" lIns="0" tIns="0" rIns="0" bIns="0" rtlCol="0" anchor="b">
            <a:noAutofit/>
          </a:bodyPr>
          <a:lstStyle>
            <a:lvl1pPr algn="ctr">
              <a:defRPr sz="850" b="1">
                <a:solidFill>
                  <a:schemeClr val="accent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D296CDD9-97E9-735B-8549-0F3AE3CCAC58}"/>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accent1"/>
                </a:solidFill>
                <a:latin typeface="+mj-lt"/>
              </a:rPr>
              <a:t>Imperial College London</a:t>
            </a:r>
          </a:p>
        </p:txBody>
      </p:sp>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80" r:id="rId3"/>
    <p:sldLayoutId id="2147483649" r:id="rId4"/>
    <p:sldLayoutId id="2147483657" r:id="rId5"/>
    <p:sldLayoutId id="2147483658" r:id="rId6"/>
    <p:sldLayoutId id="2147483681" r:id="rId7"/>
    <p:sldLayoutId id="2147483682" r:id="rId8"/>
    <p:sldLayoutId id="2147483675" r:id="rId9"/>
    <p:sldLayoutId id="2147483650" r:id="rId10"/>
    <p:sldLayoutId id="2147483683" r:id="rId11"/>
    <p:sldLayoutId id="2147483684" r:id="rId12"/>
    <p:sldLayoutId id="2147483652" r:id="rId13"/>
    <p:sldLayoutId id="2147483685" r:id="rId14"/>
    <p:sldLayoutId id="2147483686" r:id="rId15"/>
    <p:sldLayoutId id="2147483659" r:id="rId16"/>
    <p:sldLayoutId id="2147483687" r:id="rId17"/>
    <p:sldLayoutId id="2147483688" r:id="rId18"/>
    <p:sldLayoutId id="2147483660" r:id="rId19"/>
    <p:sldLayoutId id="2147483689" r:id="rId20"/>
    <p:sldLayoutId id="2147483690" r:id="rId21"/>
    <p:sldLayoutId id="2147483677" r:id="rId22"/>
    <p:sldLayoutId id="2147483691" r:id="rId23"/>
    <p:sldLayoutId id="2147483692" r:id="rId24"/>
    <p:sldLayoutId id="2147483676" r:id="rId25"/>
    <p:sldLayoutId id="2147483667" r:id="rId26"/>
    <p:sldLayoutId id="2147483693" r:id="rId27"/>
    <p:sldLayoutId id="2147483694" r:id="rId28"/>
    <p:sldLayoutId id="2147483666" r:id="rId29"/>
    <p:sldLayoutId id="2147483661" r:id="rId30"/>
    <p:sldLayoutId id="2147483695" r:id="rId31"/>
    <p:sldLayoutId id="2147483696" r:id="rId32"/>
    <p:sldLayoutId id="2147483669" r:id="rId33"/>
    <p:sldLayoutId id="2147483697" r:id="rId34"/>
    <p:sldLayoutId id="2147483698" r:id="rId35"/>
    <p:sldLayoutId id="2147483678" r:id="rId36"/>
    <p:sldLayoutId id="2147483699" r:id="rId37"/>
    <p:sldLayoutId id="2147483700" r:id="rId38"/>
    <p:sldLayoutId id="2147483662" r:id="rId39"/>
    <p:sldLayoutId id="2147483701" r:id="rId40"/>
    <p:sldLayoutId id="2147483702" r:id="rId41"/>
    <p:sldLayoutId id="2147483663" r:id="rId42"/>
    <p:sldLayoutId id="2147483703" r:id="rId43"/>
    <p:sldLayoutId id="2147483704" r:id="rId44"/>
    <p:sldLayoutId id="2147483664" r:id="rId45"/>
    <p:sldLayoutId id="2147483705" r:id="rId46"/>
    <p:sldLayoutId id="2147483706" r:id="rId47"/>
    <p:sldLayoutId id="2147483665" r:id="rId48"/>
    <p:sldLayoutId id="2147483671" r:id="rId49"/>
    <p:sldLayoutId id="2147483707" r:id="rId50"/>
    <p:sldLayoutId id="2147483708" r:id="rId51"/>
    <p:sldLayoutId id="2147483670" r:id="rId52"/>
    <p:sldLayoutId id="2147483672" r:id="rId53"/>
    <p:sldLayoutId id="2147483674" r:id="rId54"/>
    <p:sldLayoutId id="2147483709" r:id="rId55"/>
    <p:sldLayoutId id="2147483710" r:id="rId56"/>
    <p:sldLayoutId id="2147483673" r:id="rId57"/>
    <p:sldLayoutId id="2147483654" r:id="rId58"/>
    <p:sldLayoutId id="2147483711" r:id="rId59"/>
    <p:sldLayoutId id="2147483712" r:id="rId60"/>
    <p:sldLayoutId id="2147483655" r:id="rId61"/>
    <p:sldLayoutId id="2147483713" r:id="rId62"/>
    <p:sldLayoutId id="2147483714" r:id="rId63"/>
  </p:sldLayoutIdLst>
  <p:transition>
    <p:fade/>
  </p:transition>
  <p:hf hdr="0"/>
  <p:txStyles>
    <p:title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p:titleStyle>
    <p:body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685765" rtl="0" eaLnBrk="1" latinLnBrk="0" hangingPunct="1">
        <a:defRPr sz="1600" kern="1200">
          <a:solidFill>
            <a:schemeClr val="tx1"/>
          </a:solidFill>
          <a:latin typeface="+mn-lt"/>
          <a:ea typeface="+mn-ea"/>
          <a:cs typeface="+mn-cs"/>
        </a:defRPr>
      </a:lvl1pPr>
      <a:lvl2pPr marL="342882" algn="l" defTabSz="685765" rtl="0" eaLnBrk="1" latinLnBrk="0" hangingPunct="1">
        <a:defRPr sz="1600" kern="1200">
          <a:solidFill>
            <a:schemeClr val="tx1"/>
          </a:solidFill>
          <a:latin typeface="+mn-lt"/>
          <a:ea typeface="+mn-ea"/>
          <a:cs typeface="+mn-cs"/>
        </a:defRPr>
      </a:lvl2pPr>
      <a:lvl3pPr marL="685765" algn="l" defTabSz="685765" rtl="0" eaLnBrk="1" latinLnBrk="0" hangingPunct="1">
        <a:defRPr sz="1600" kern="1200">
          <a:solidFill>
            <a:schemeClr val="tx1"/>
          </a:solidFill>
          <a:latin typeface="+mn-lt"/>
          <a:ea typeface="+mn-ea"/>
          <a:cs typeface="+mn-cs"/>
        </a:defRPr>
      </a:lvl3pPr>
      <a:lvl4pPr marL="1028647" algn="l" defTabSz="685765" rtl="0" eaLnBrk="1" latinLnBrk="0" hangingPunct="1">
        <a:defRPr sz="1600" kern="1200">
          <a:solidFill>
            <a:schemeClr val="tx1"/>
          </a:solidFill>
          <a:latin typeface="+mn-lt"/>
          <a:ea typeface="+mn-ea"/>
          <a:cs typeface="+mn-cs"/>
        </a:defRPr>
      </a:lvl4pPr>
      <a:lvl5pPr marL="1371530" algn="l" defTabSz="685765" rtl="0" eaLnBrk="1" latinLnBrk="0" hangingPunct="1">
        <a:defRPr sz="1600" kern="1200">
          <a:solidFill>
            <a:schemeClr val="tx1"/>
          </a:solidFill>
          <a:latin typeface="+mn-lt"/>
          <a:ea typeface="+mn-ea"/>
          <a:cs typeface="+mn-cs"/>
        </a:defRPr>
      </a:lvl5pPr>
      <a:lvl6pPr marL="1714412" algn="l" defTabSz="685765" rtl="0" eaLnBrk="1" latinLnBrk="0" hangingPunct="1">
        <a:defRPr sz="1600" kern="1200">
          <a:solidFill>
            <a:schemeClr val="tx1"/>
          </a:solidFill>
          <a:latin typeface="+mn-lt"/>
          <a:ea typeface="+mn-ea"/>
          <a:cs typeface="+mn-cs"/>
        </a:defRPr>
      </a:lvl6pPr>
      <a:lvl7pPr marL="2057295" algn="l" defTabSz="685765" rtl="0" eaLnBrk="1" latinLnBrk="0" hangingPunct="1">
        <a:defRPr sz="1600" kern="1200">
          <a:solidFill>
            <a:schemeClr val="tx1"/>
          </a:solidFill>
          <a:latin typeface="+mn-lt"/>
          <a:ea typeface="+mn-ea"/>
          <a:cs typeface="+mn-cs"/>
        </a:defRPr>
      </a:lvl7pPr>
      <a:lvl8pPr marL="2400177" algn="l" defTabSz="685765" rtl="0" eaLnBrk="1" latinLnBrk="0" hangingPunct="1">
        <a:defRPr sz="1600" kern="1200">
          <a:solidFill>
            <a:schemeClr val="tx1"/>
          </a:solidFill>
          <a:latin typeface="+mn-lt"/>
          <a:ea typeface="+mn-ea"/>
          <a:cs typeface="+mn-cs"/>
        </a:defRPr>
      </a:lvl8pPr>
      <a:lvl9pPr marL="2743060" algn="l" defTabSz="685765"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06" userDrawn="1">
          <p15:clr>
            <a:srgbClr val="F26B43"/>
          </p15:clr>
        </p15:guide>
        <p15:guide id="4" pos="7475" userDrawn="1">
          <p15:clr>
            <a:srgbClr val="F26B43"/>
          </p15:clr>
        </p15:guide>
        <p15:guide id="5" orient="horz" pos="207" userDrawn="1">
          <p15:clr>
            <a:srgbClr val="F26B43"/>
          </p15:clr>
        </p15:guide>
        <p15:guide id="6" orient="horz" pos="4114" userDrawn="1">
          <p15:clr>
            <a:srgbClr val="F26B43"/>
          </p15:clr>
        </p15:guide>
        <p15:guide id="7" orient="horz" pos="3944" userDrawn="1">
          <p15:clr>
            <a:srgbClr val="F26B43"/>
          </p15:clr>
        </p15:guide>
        <p15:guide id="8" orient="horz" pos="879" userDrawn="1">
          <p15:clr>
            <a:srgbClr val="F26B43"/>
          </p15:clr>
        </p15:guide>
        <p15:guide id="9" pos="3723" userDrawn="1">
          <p15:clr>
            <a:srgbClr val="F26B43"/>
          </p15:clr>
        </p15:guide>
        <p15:guide id="10" pos="39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8" Type="http://schemas.openxmlformats.org/officeDocument/2006/relationships/customXml" Target="../ink/ink1.xml"/><Relationship Id="rId18" Type="http://schemas.openxmlformats.org/officeDocument/2006/relationships/customXml" Target="../ink/ink3.xml"/><Relationship Id="rId3" Type="http://schemas.openxmlformats.org/officeDocument/2006/relationships/image" Target="../media/image1.png"/><Relationship Id="rId21" Type="http://schemas.openxmlformats.org/officeDocument/2006/relationships/customXml" Target="../ink/ink4.xml"/><Relationship Id="rId7" Type="http://schemas.openxmlformats.org/officeDocument/2006/relationships/image" Target="../media/image5.png"/><Relationship Id="rId17"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10.png"/><Relationship Id="rId20" Type="http://schemas.openxmlformats.org/officeDocument/2006/relationships/image" Target="../media/image7.png"/><Relationship Id="rId1" Type="http://schemas.openxmlformats.org/officeDocument/2006/relationships/slideLayout" Target="../slideLayouts/slideLayout33.xml"/><Relationship Id="rId6" Type="http://schemas.openxmlformats.org/officeDocument/2006/relationships/image" Target="../media/image4.png"/><Relationship Id="rId11" Type="http://schemas.openxmlformats.org/officeDocument/2006/relationships/image" Target="../media/image70.png"/><Relationship Id="rId5" Type="http://schemas.openxmlformats.org/officeDocument/2006/relationships/image" Target="../media/image3.png"/><Relationship Id="rId15" Type="http://schemas.openxmlformats.org/officeDocument/2006/relationships/customXml" Target="../ink/ink2.xml"/><Relationship Id="rId19" Type="http://schemas.openxmlformats.org/officeDocument/2006/relationships/image" Target="../media/image12.png"/><Relationship Id="rId4" Type="http://schemas.openxmlformats.org/officeDocument/2006/relationships/image" Target="../media/image2.png"/><Relationship Id="rId14" Type="http://schemas.openxmlformats.org/officeDocument/2006/relationships/image" Target="../media/image9.png"/><Relationship Id="rId9" Type="http://schemas.openxmlformats.org/officeDocument/2006/relationships/image" Target="../media/image60.png"/><Relationship Id="rId22" Type="http://schemas.openxmlformats.org/officeDocument/2006/relationships/customXml" Target="../ink/ink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B6C8-C633-E19F-9040-0109A6B02DF3}"/>
              </a:ext>
            </a:extLst>
          </p:cNvPr>
          <p:cNvSpPr>
            <a:spLocks noGrp="1"/>
          </p:cNvSpPr>
          <p:nvPr>
            <p:ph type="ctrTitle"/>
          </p:nvPr>
        </p:nvSpPr>
        <p:spPr>
          <a:xfrm>
            <a:off x="330271" y="2417400"/>
            <a:ext cx="11574346" cy="1847942"/>
          </a:xfrm>
        </p:spPr>
        <p:txBody>
          <a:bodyPr/>
          <a:lstStyle/>
          <a:p>
            <a:r>
              <a:rPr lang="en-GB" sz="8000" dirty="0"/>
              <a:t>CausAlly</a:t>
            </a:r>
            <a:br>
              <a:rPr lang="en-GB" sz="5400" dirty="0"/>
            </a:br>
            <a:endParaRPr lang="en-GB" sz="5400" dirty="0"/>
          </a:p>
        </p:txBody>
      </p:sp>
      <p:sp>
        <p:nvSpPr>
          <p:cNvPr id="3" name="Subtitle 2">
            <a:extLst>
              <a:ext uri="{FF2B5EF4-FFF2-40B4-BE49-F238E27FC236}">
                <a16:creationId xmlns:a16="http://schemas.microsoft.com/office/drawing/2014/main" id="{052157B4-D041-1921-025C-2C401AFA2ECE}"/>
              </a:ext>
            </a:extLst>
          </p:cNvPr>
          <p:cNvSpPr>
            <a:spLocks noGrp="1"/>
          </p:cNvSpPr>
          <p:nvPr>
            <p:ph type="subTitle" idx="1"/>
          </p:nvPr>
        </p:nvSpPr>
        <p:spPr>
          <a:xfrm>
            <a:off x="330271" y="3494479"/>
            <a:ext cx="9144000" cy="1322348"/>
          </a:xfrm>
        </p:spPr>
        <p:txBody>
          <a:bodyPr/>
          <a:lstStyle/>
          <a:p>
            <a:r>
              <a:rPr lang="en-GB" dirty="0"/>
              <a:t>Collaborative Causal Discovery for AI-Aided Decision-Making</a:t>
            </a:r>
          </a:p>
        </p:txBody>
      </p:sp>
      <p:sp>
        <p:nvSpPr>
          <p:cNvPr id="4" name="Text Placeholder 3">
            <a:extLst>
              <a:ext uri="{FF2B5EF4-FFF2-40B4-BE49-F238E27FC236}">
                <a16:creationId xmlns:a16="http://schemas.microsoft.com/office/drawing/2014/main" id="{D58106DF-F991-82DF-C106-45D412738415}"/>
              </a:ext>
            </a:extLst>
          </p:cNvPr>
          <p:cNvSpPr>
            <a:spLocks noGrp="1"/>
          </p:cNvSpPr>
          <p:nvPr>
            <p:ph type="body" sz="quarter" idx="10"/>
          </p:nvPr>
        </p:nvSpPr>
        <p:spPr>
          <a:xfrm>
            <a:off x="330271" y="5789336"/>
            <a:ext cx="11574346" cy="740845"/>
          </a:xfrm>
        </p:spPr>
        <p:txBody>
          <a:bodyPr/>
          <a:lstStyle/>
          <a:p>
            <a:r>
              <a:rPr lang="en-GB" sz="2400" dirty="0"/>
              <a:t>Fabrizio Russo – Minds and Machines Workshop – University of Queensland, 21.11.2025 </a:t>
            </a:r>
          </a:p>
          <a:p>
            <a:endParaRPr lang="en-GB" dirty="0"/>
          </a:p>
        </p:txBody>
      </p:sp>
    </p:spTree>
    <p:extLst>
      <p:ext uri="{BB962C8B-B14F-4D97-AF65-F5344CB8AC3E}">
        <p14:creationId xmlns:p14="http://schemas.microsoft.com/office/powerpoint/2010/main" val="379648317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1FAB3-9A6B-0F5B-EA54-97C5B8E07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202E6-F4B1-D4B3-3311-61905251AFAF}"/>
              </a:ext>
            </a:extLst>
          </p:cNvPr>
          <p:cNvSpPr>
            <a:spLocks noGrp="1"/>
          </p:cNvSpPr>
          <p:nvPr>
            <p:ph type="title"/>
          </p:nvPr>
        </p:nvSpPr>
        <p:spPr/>
        <p:txBody>
          <a:bodyPr/>
          <a:lstStyle/>
          <a:p>
            <a:r>
              <a:rPr lang="it-IT" dirty="0" err="1"/>
              <a:t>Uncertainty</a:t>
            </a:r>
            <a:endParaRPr lang="en-GB" dirty="0"/>
          </a:p>
        </p:txBody>
      </p:sp>
      <p:sp>
        <p:nvSpPr>
          <p:cNvPr id="4" name="Date Placeholder 3">
            <a:extLst>
              <a:ext uri="{FF2B5EF4-FFF2-40B4-BE49-F238E27FC236}">
                <a16:creationId xmlns:a16="http://schemas.microsoft.com/office/drawing/2014/main" id="{2CFEF738-9166-A251-331B-666EBC582AE1}"/>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A3E080BF-98B5-A438-27B7-7D854278EF80}"/>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E6749B53-EC5C-0BCF-C2C0-211F395043CD}"/>
              </a:ext>
            </a:extLst>
          </p:cNvPr>
          <p:cNvSpPr>
            <a:spLocks noGrp="1"/>
          </p:cNvSpPr>
          <p:nvPr>
            <p:ph type="sldNum" sz="quarter" idx="12"/>
          </p:nvPr>
        </p:nvSpPr>
        <p:spPr/>
        <p:txBody>
          <a:bodyPr/>
          <a:lstStyle/>
          <a:p>
            <a:fld id="{CBA53E11-492D-48B3-9F9B-09541CA2A39A}" type="slidenum">
              <a:rPr lang="en-GB" smtClean="0"/>
              <a:t>10</a:t>
            </a:fld>
            <a:endParaRPr lang="en-GB"/>
          </a:p>
        </p:txBody>
      </p:sp>
      <p:sp>
        <p:nvSpPr>
          <p:cNvPr id="7" name="Subtitle 6">
            <a:extLst>
              <a:ext uri="{FF2B5EF4-FFF2-40B4-BE49-F238E27FC236}">
                <a16:creationId xmlns:a16="http://schemas.microsoft.com/office/drawing/2014/main" id="{03E901D4-50AE-6227-7E17-E671FA135587}"/>
              </a:ext>
            </a:extLst>
          </p:cNvPr>
          <p:cNvSpPr>
            <a:spLocks noGrp="1"/>
          </p:cNvSpPr>
          <p:nvPr>
            <p:ph type="subTitle" idx="13"/>
          </p:nvPr>
        </p:nvSpPr>
        <p:spPr/>
        <p:txBody>
          <a:bodyPr/>
          <a:lstStyle/>
          <a:p>
            <a:r>
              <a:rPr lang="it-IT" dirty="0"/>
              <a:t>In </a:t>
            </a:r>
            <a:r>
              <a:rPr lang="it-IT" dirty="0" err="1"/>
              <a:t>causal</a:t>
            </a:r>
            <a:r>
              <a:rPr lang="it-IT" dirty="0"/>
              <a:t> </a:t>
            </a:r>
            <a:r>
              <a:rPr lang="it-IT" dirty="0" err="1"/>
              <a:t>graphs</a:t>
            </a:r>
            <a:endParaRPr lang="en-GB" dirty="0"/>
          </a:p>
        </p:txBody>
      </p:sp>
      <p:pic>
        <p:nvPicPr>
          <p:cNvPr id="11" name="Content Placeholder 10">
            <a:extLst>
              <a:ext uri="{FF2B5EF4-FFF2-40B4-BE49-F238E27FC236}">
                <a16:creationId xmlns:a16="http://schemas.microsoft.com/office/drawing/2014/main" id="{0B6A9655-D961-F2DC-A468-B951AFBDC8F1}"/>
              </a:ext>
            </a:extLst>
          </p:cNvPr>
          <p:cNvPicPr>
            <a:picLocks noGrp="1" noChangeAspect="1"/>
          </p:cNvPicPr>
          <p:nvPr>
            <p:ph idx="1"/>
          </p:nvPr>
        </p:nvPicPr>
        <p:blipFill>
          <a:blip r:embed="rId2"/>
          <a:stretch>
            <a:fillRect/>
          </a:stretch>
        </p:blipFill>
        <p:spPr>
          <a:xfrm>
            <a:off x="5633690" y="2906830"/>
            <a:ext cx="6432111" cy="2810577"/>
          </a:xfrm>
          <a:prstGeom prst="rect">
            <a:avLst/>
          </a:prstGeom>
        </p:spPr>
      </p:pic>
      <p:pic>
        <p:nvPicPr>
          <p:cNvPr id="15" name="Picture 14">
            <a:extLst>
              <a:ext uri="{FF2B5EF4-FFF2-40B4-BE49-F238E27FC236}">
                <a16:creationId xmlns:a16="http://schemas.microsoft.com/office/drawing/2014/main" id="{F81CFBE0-E93D-4A44-6EF1-EF3E6108B4F0}"/>
              </a:ext>
            </a:extLst>
          </p:cNvPr>
          <p:cNvPicPr>
            <a:picLocks noChangeAspect="1"/>
          </p:cNvPicPr>
          <p:nvPr/>
        </p:nvPicPr>
        <p:blipFill>
          <a:blip r:embed="rId3"/>
          <a:stretch>
            <a:fillRect/>
          </a:stretch>
        </p:blipFill>
        <p:spPr>
          <a:xfrm>
            <a:off x="6922027" y="733969"/>
            <a:ext cx="3855436" cy="2172861"/>
          </a:xfrm>
          <a:prstGeom prst="rect">
            <a:avLst/>
          </a:prstGeom>
        </p:spPr>
      </p:pic>
      <p:pic>
        <p:nvPicPr>
          <p:cNvPr id="17" name="Picture 16">
            <a:extLst>
              <a:ext uri="{FF2B5EF4-FFF2-40B4-BE49-F238E27FC236}">
                <a16:creationId xmlns:a16="http://schemas.microsoft.com/office/drawing/2014/main" id="{295ACC00-3764-9A81-0183-C8DF974EBAD7}"/>
              </a:ext>
            </a:extLst>
          </p:cNvPr>
          <p:cNvPicPr>
            <a:picLocks noChangeAspect="1"/>
          </p:cNvPicPr>
          <p:nvPr/>
        </p:nvPicPr>
        <p:blipFill>
          <a:blip r:embed="rId4"/>
          <a:stretch>
            <a:fillRect/>
          </a:stretch>
        </p:blipFill>
        <p:spPr>
          <a:xfrm>
            <a:off x="325800" y="1575174"/>
            <a:ext cx="5146199" cy="4235116"/>
          </a:xfrm>
          <a:prstGeom prst="rect">
            <a:avLst/>
          </a:prstGeom>
        </p:spPr>
      </p:pic>
    </p:spTree>
    <p:extLst>
      <p:ext uri="{BB962C8B-B14F-4D97-AF65-F5344CB8AC3E}">
        <p14:creationId xmlns:p14="http://schemas.microsoft.com/office/powerpoint/2010/main" val="2824667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2827B-B1E5-EE81-EA5C-9D64805AB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11C56-CE05-3877-930A-836F5EFA23FA}"/>
              </a:ext>
            </a:extLst>
          </p:cNvPr>
          <p:cNvSpPr>
            <a:spLocks noGrp="1"/>
          </p:cNvSpPr>
          <p:nvPr>
            <p:ph type="title"/>
          </p:nvPr>
        </p:nvSpPr>
        <p:spPr/>
        <p:txBody>
          <a:bodyPr/>
          <a:lstStyle/>
          <a:p>
            <a:r>
              <a:rPr lang="en-GB" dirty="0"/>
              <a:t>CausAlly – Collaborative Causal Discovery </a:t>
            </a:r>
          </a:p>
        </p:txBody>
      </p:sp>
      <p:sp>
        <p:nvSpPr>
          <p:cNvPr id="4" name="Date Placeholder 3">
            <a:extLst>
              <a:ext uri="{FF2B5EF4-FFF2-40B4-BE49-F238E27FC236}">
                <a16:creationId xmlns:a16="http://schemas.microsoft.com/office/drawing/2014/main" id="{67F918FE-9CC7-662C-62BA-AD19A628D4E6}"/>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CDE8D813-8A31-93B1-4183-AB7528C0F7A8}"/>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ABE50277-6EFC-3727-6612-905192D47028}"/>
              </a:ext>
            </a:extLst>
          </p:cNvPr>
          <p:cNvSpPr>
            <a:spLocks noGrp="1"/>
          </p:cNvSpPr>
          <p:nvPr>
            <p:ph type="sldNum" sz="quarter" idx="12"/>
          </p:nvPr>
        </p:nvSpPr>
        <p:spPr/>
        <p:txBody>
          <a:bodyPr/>
          <a:lstStyle/>
          <a:p>
            <a:fld id="{CBA53E11-492D-48B3-9F9B-09541CA2A39A}" type="slidenum">
              <a:rPr lang="en-GB" smtClean="0"/>
              <a:t>11</a:t>
            </a:fld>
            <a:endParaRPr lang="en-GB"/>
          </a:p>
        </p:txBody>
      </p:sp>
      <p:sp>
        <p:nvSpPr>
          <p:cNvPr id="7" name="Subtitle 6">
            <a:extLst>
              <a:ext uri="{FF2B5EF4-FFF2-40B4-BE49-F238E27FC236}">
                <a16:creationId xmlns:a16="http://schemas.microsoft.com/office/drawing/2014/main" id="{979EC4BC-3E27-F340-664E-03EA66D47FAE}"/>
              </a:ext>
            </a:extLst>
          </p:cNvPr>
          <p:cNvSpPr>
            <a:spLocks noGrp="1"/>
          </p:cNvSpPr>
          <p:nvPr>
            <p:ph type="subTitle" idx="13"/>
          </p:nvPr>
        </p:nvSpPr>
        <p:spPr/>
        <p:txBody>
          <a:bodyPr/>
          <a:lstStyle/>
          <a:p>
            <a:r>
              <a:rPr lang="en-GB" dirty="0"/>
              <a:t>A dialogue between experts and data</a:t>
            </a:r>
          </a:p>
        </p:txBody>
      </p:sp>
      <p:pic>
        <p:nvPicPr>
          <p:cNvPr id="17" name="Picture 16">
            <a:extLst>
              <a:ext uri="{FF2B5EF4-FFF2-40B4-BE49-F238E27FC236}">
                <a16:creationId xmlns:a16="http://schemas.microsoft.com/office/drawing/2014/main" id="{C8B6291C-016A-1C98-C650-05F9E809A7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69769" y="1359958"/>
            <a:ext cx="5849959" cy="4249151"/>
          </a:xfrm>
          <a:prstGeom prst="rect">
            <a:avLst/>
          </a:prstGeom>
        </p:spPr>
      </p:pic>
      <p:pic>
        <p:nvPicPr>
          <p:cNvPr id="23" name="Picture 22">
            <a:extLst>
              <a:ext uri="{FF2B5EF4-FFF2-40B4-BE49-F238E27FC236}">
                <a16:creationId xmlns:a16="http://schemas.microsoft.com/office/drawing/2014/main" id="{BF9B75C8-C84A-0EDD-335C-6416F6112F3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6581" y="2159926"/>
            <a:ext cx="6088665" cy="4218401"/>
          </a:xfrm>
          <a:prstGeom prst="rect">
            <a:avLst/>
          </a:prstGeom>
        </p:spPr>
      </p:pic>
      <p:pic>
        <p:nvPicPr>
          <p:cNvPr id="8" name="Picture 7">
            <a:extLst>
              <a:ext uri="{FF2B5EF4-FFF2-40B4-BE49-F238E27FC236}">
                <a16:creationId xmlns:a16="http://schemas.microsoft.com/office/drawing/2014/main" id="{C141F085-79E0-7575-CA41-D6396A34A2EB}"/>
              </a:ext>
            </a:extLst>
          </p:cNvPr>
          <p:cNvPicPr>
            <a:picLocks noChangeAspect="1"/>
          </p:cNvPicPr>
          <p:nvPr/>
        </p:nvPicPr>
        <p:blipFill>
          <a:blip r:embed="rId5"/>
          <a:stretch>
            <a:fillRect/>
          </a:stretch>
        </p:blipFill>
        <p:spPr>
          <a:xfrm>
            <a:off x="6269768" y="1359958"/>
            <a:ext cx="5849959" cy="4249151"/>
          </a:xfrm>
          <a:prstGeom prst="rect">
            <a:avLst/>
          </a:prstGeom>
        </p:spPr>
      </p:pic>
      <p:grpSp>
        <p:nvGrpSpPr>
          <p:cNvPr id="27" name="Group 26">
            <a:extLst>
              <a:ext uri="{FF2B5EF4-FFF2-40B4-BE49-F238E27FC236}">
                <a16:creationId xmlns:a16="http://schemas.microsoft.com/office/drawing/2014/main" id="{AD9FD5AF-42D1-1029-B2AF-4687830A11B8}"/>
              </a:ext>
            </a:extLst>
          </p:cNvPr>
          <p:cNvGrpSpPr/>
          <p:nvPr/>
        </p:nvGrpSpPr>
        <p:grpSpPr>
          <a:xfrm>
            <a:off x="5778267" y="2930048"/>
            <a:ext cx="1438951" cy="3365668"/>
            <a:chOff x="5778267" y="2930048"/>
            <a:chExt cx="1438951" cy="3365668"/>
          </a:xfrm>
        </p:grpSpPr>
        <p:pic>
          <p:nvPicPr>
            <p:cNvPr id="1028" name="Picture 4">
              <a:extLst>
                <a:ext uri="{FF2B5EF4-FFF2-40B4-BE49-F238E27FC236}">
                  <a16:creationId xmlns:a16="http://schemas.microsoft.com/office/drawing/2014/main" id="{6B96CC07-08C0-7892-4859-B38737EEC8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8267" y="2930048"/>
              <a:ext cx="1120048" cy="11200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5C135C8-3340-7C7E-68F3-CBEA83064D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6158" y="4944656"/>
              <a:ext cx="1351060" cy="1351060"/>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4">
            <a:extLst>
              <a:ext uri="{FF2B5EF4-FFF2-40B4-BE49-F238E27FC236}">
                <a16:creationId xmlns:a16="http://schemas.microsoft.com/office/drawing/2014/main" id="{F47CD15D-9859-7430-54E1-2021BC703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552053">
            <a:off x="5902758" y="3808239"/>
            <a:ext cx="1120048" cy="11200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F14A00FF-E644-54DD-285B-5E58313B55DF}"/>
              </a:ext>
            </a:extLst>
          </p:cNvPr>
          <p:cNvSpPr/>
          <p:nvPr/>
        </p:nvSpPr>
        <p:spPr>
          <a:xfrm>
            <a:off x="6462783" y="3618060"/>
            <a:ext cx="1887134" cy="1940529"/>
          </a:xfrm>
          <a:prstGeom prst="roundRect">
            <a:avLst/>
          </a:prstGeom>
          <a:solidFill>
            <a:schemeClr val="accent3">
              <a:alpha val="42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Tree>
    <p:extLst>
      <p:ext uri="{BB962C8B-B14F-4D97-AF65-F5344CB8AC3E}">
        <p14:creationId xmlns:p14="http://schemas.microsoft.com/office/powerpoint/2010/main" val="2471908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BD1E1-D60C-CDAA-29F8-234939CC52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96D3F-9C3F-C6E0-09C3-BA7B1AE4ED27}"/>
              </a:ext>
            </a:extLst>
          </p:cNvPr>
          <p:cNvSpPr>
            <a:spLocks noGrp="1"/>
          </p:cNvSpPr>
          <p:nvPr>
            <p:ph type="title"/>
          </p:nvPr>
        </p:nvSpPr>
        <p:spPr/>
        <p:txBody>
          <a:bodyPr/>
          <a:lstStyle/>
          <a:p>
            <a:r>
              <a:rPr lang="it-IT" dirty="0" err="1"/>
              <a:t>Explanations</a:t>
            </a:r>
            <a:endParaRPr lang="en-GB" dirty="0"/>
          </a:p>
        </p:txBody>
      </p:sp>
      <p:sp>
        <p:nvSpPr>
          <p:cNvPr id="4" name="Date Placeholder 3">
            <a:extLst>
              <a:ext uri="{FF2B5EF4-FFF2-40B4-BE49-F238E27FC236}">
                <a16:creationId xmlns:a16="http://schemas.microsoft.com/office/drawing/2014/main" id="{2C08F8C3-0212-FE96-4726-AB68026CED3D}"/>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F7686B51-14C4-AEA3-43A5-F24790C7BE9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514BED27-EEC1-F30E-BABD-CB03ED8D9E84}"/>
              </a:ext>
            </a:extLst>
          </p:cNvPr>
          <p:cNvSpPr>
            <a:spLocks noGrp="1"/>
          </p:cNvSpPr>
          <p:nvPr>
            <p:ph type="sldNum" sz="quarter" idx="12"/>
          </p:nvPr>
        </p:nvSpPr>
        <p:spPr/>
        <p:txBody>
          <a:bodyPr/>
          <a:lstStyle/>
          <a:p>
            <a:fld id="{CBA53E11-492D-48B3-9F9B-09541CA2A39A}" type="slidenum">
              <a:rPr lang="en-GB" smtClean="0"/>
              <a:t>12</a:t>
            </a:fld>
            <a:endParaRPr lang="en-GB"/>
          </a:p>
        </p:txBody>
      </p:sp>
      <p:sp>
        <p:nvSpPr>
          <p:cNvPr id="7" name="Subtitle 6">
            <a:extLst>
              <a:ext uri="{FF2B5EF4-FFF2-40B4-BE49-F238E27FC236}">
                <a16:creationId xmlns:a16="http://schemas.microsoft.com/office/drawing/2014/main" id="{042C1984-BCF6-4499-9082-301941377A42}"/>
              </a:ext>
            </a:extLst>
          </p:cNvPr>
          <p:cNvSpPr>
            <a:spLocks noGrp="1"/>
          </p:cNvSpPr>
          <p:nvPr>
            <p:ph type="subTitle" idx="13"/>
          </p:nvPr>
        </p:nvSpPr>
        <p:spPr/>
        <p:txBody>
          <a:bodyPr/>
          <a:lstStyle/>
          <a:p>
            <a:r>
              <a:rPr lang="it-IT" dirty="0"/>
              <a:t>In </a:t>
            </a:r>
            <a:r>
              <a:rPr lang="it-IT" dirty="0" err="1"/>
              <a:t>Answer</a:t>
            </a:r>
            <a:r>
              <a:rPr lang="it-IT" dirty="0"/>
              <a:t> Set Programming</a:t>
            </a:r>
            <a:endParaRPr lang="en-GB" dirty="0"/>
          </a:p>
        </p:txBody>
      </p:sp>
      <p:pic>
        <p:nvPicPr>
          <p:cNvPr id="8" name="Picture 7">
            <a:extLst>
              <a:ext uri="{FF2B5EF4-FFF2-40B4-BE49-F238E27FC236}">
                <a16:creationId xmlns:a16="http://schemas.microsoft.com/office/drawing/2014/main" id="{4450B4E8-8DCE-B9D1-1077-526F9B08A6B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5695" y="1359959"/>
            <a:ext cx="4192255" cy="4518561"/>
          </a:xfrm>
          <a:prstGeom prst="rect">
            <a:avLst/>
          </a:prstGeom>
        </p:spPr>
      </p:pic>
      <p:pic>
        <p:nvPicPr>
          <p:cNvPr id="12" name="Content Placeholder 11">
            <a:extLst>
              <a:ext uri="{FF2B5EF4-FFF2-40B4-BE49-F238E27FC236}">
                <a16:creationId xmlns:a16="http://schemas.microsoft.com/office/drawing/2014/main" id="{6412EB5A-9877-6201-3C29-5183B24247BA}"/>
              </a:ext>
            </a:extLst>
          </p:cNvPr>
          <p:cNvPicPr>
            <a:picLocks noGrp="1" noChangeAspect="1"/>
          </p:cNvPicPr>
          <p:nvPr>
            <p:ph idx="1"/>
          </p:nvPr>
        </p:nvPicPr>
        <p:blipFill>
          <a:blip r:embed="rId3"/>
          <a:stretch>
            <a:fillRect/>
          </a:stretch>
        </p:blipFill>
        <p:spPr>
          <a:xfrm>
            <a:off x="5107686" y="1742171"/>
            <a:ext cx="6895425" cy="3772969"/>
          </a:xfrm>
          <a:prstGeom prst="rect">
            <a:avLst/>
          </a:prstGeom>
        </p:spPr>
      </p:pic>
      <p:sp>
        <p:nvSpPr>
          <p:cNvPr id="13" name="TextBox 12">
            <a:extLst>
              <a:ext uri="{FF2B5EF4-FFF2-40B4-BE49-F238E27FC236}">
                <a16:creationId xmlns:a16="http://schemas.microsoft.com/office/drawing/2014/main" id="{4F5D6A71-53F0-C272-CE13-7D373E36ED8C}"/>
              </a:ext>
            </a:extLst>
          </p:cNvPr>
          <p:cNvSpPr txBox="1"/>
          <p:nvPr/>
        </p:nvSpPr>
        <p:spPr>
          <a:xfrm>
            <a:off x="5359942" y="620418"/>
            <a:ext cx="6390911" cy="1294597"/>
          </a:xfrm>
          <a:prstGeom prst="rect">
            <a:avLst/>
          </a:prstGeom>
          <a:noFill/>
        </p:spPr>
        <p:txBody>
          <a:bodyPr wrap="square" lIns="0" tIns="0" rIns="0" bIns="0" rtlCol="0">
            <a:noAutofit/>
          </a:bodyPr>
          <a:lstStyle/>
          <a:p>
            <a:pPr>
              <a:lnSpc>
                <a:spcPct val="105000"/>
              </a:lnSpc>
            </a:pPr>
            <a:r>
              <a:rPr lang="en-GB" sz="1600" dirty="0"/>
              <a:t>Consider a scenario in which Suzy pulls the trigger of her gun, causing the gunpowder to explode. This causes the bullet to leave the gun at a high speed, impacting on Billy’s chest, provoking a massive </a:t>
            </a:r>
            <a:r>
              <a:rPr lang="en-GB" sz="1600" dirty="0" err="1"/>
              <a:t>hemorrhage</a:t>
            </a:r>
            <a:r>
              <a:rPr lang="en-GB" sz="1600" dirty="0"/>
              <a:t>, and, consequently, Billy’s death.</a:t>
            </a:r>
            <a:endParaRPr lang="en-GB" sz="1600" dirty="0">
              <a:solidFill>
                <a:schemeClr val="tx1"/>
              </a:solidFill>
            </a:endParaRPr>
          </a:p>
        </p:txBody>
      </p:sp>
    </p:spTree>
    <p:extLst>
      <p:ext uri="{BB962C8B-B14F-4D97-AF65-F5344CB8AC3E}">
        <p14:creationId xmlns:p14="http://schemas.microsoft.com/office/powerpoint/2010/main" val="579626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17743-BD3C-6482-8194-C6C884A3D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A51E1B-74E0-8981-894E-0307EC989B74}"/>
              </a:ext>
            </a:extLst>
          </p:cNvPr>
          <p:cNvSpPr>
            <a:spLocks noGrp="1"/>
          </p:cNvSpPr>
          <p:nvPr>
            <p:ph type="title"/>
          </p:nvPr>
        </p:nvSpPr>
        <p:spPr/>
        <p:txBody>
          <a:bodyPr/>
          <a:lstStyle/>
          <a:p>
            <a:r>
              <a:rPr lang="en-GB" dirty="0"/>
              <a:t>CausAlly – Collaborative Causal Discovery </a:t>
            </a:r>
          </a:p>
        </p:txBody>
      </p:sp>
      <p:sp>
        <p:nvSpPr>
          <p:cNvPr id="4" name="Date Placeholder 3">
            <a:extLst>
              <a:ext uri="{FF2B5EF4-FFF2-40B4-BE49-F238E27FC236}">
                <a16:creationId xmlns:a16="http://schemas.microsoft.com/office/drawing/2014/main" id="{C2267972-B150-0433-9512-A88838924300}"/>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BC3305B5-847F-4C69-9367-E859033A908B}"/>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2F9A2E89-13D8-47F1-387E-6A7711A7662D}"/>
              </a:ext>
            </a:extLst>
          </p:cNvPr>
          <p:cNvSpPr>
            <a:spLocks noGrp="1"/>
          </p:cNvSpPr>
          <p:nvPr>
            <p:ph type="sldNum" sz="quarter" idx="12"/>
          </p:nvPr>
        </p:nvSpPr>
        <p:spPr/>
        <p:txBody>
          <a:bodyPr/>
          <a:lstStyle/>
          <a:p>
            <a:fld id="{CBA53E11-492D-48B3-9F9B-09541CA2A39A}" type="slidenum">
              <a:rPr lang="en-GB" smtClean="0"/>
              <a:t>13</a:t>
            </a:fld>
            <a:endParaRPr lang="en-GB"/>
          </a:p>
        </p:txBody>
      </p:sp>
      <p:sp>
        <p:nvSpPr>
          <p:cNvPr id="7" name="Subtitle 6">
            <a:extLst>
              <a:ext uri="{FF2B5EF4-FFF2-40B4-BE49-F238E27FC236}">
                <a16:creationId xmlns:a16="http://schemas.microsoft.com/office/drawing/2014/main" id="{9A50F080-657F-0A81-8BA1-80A2352EDBE8}"/>
              </a:ext>
            </a:extLst>
          </p:cNvPr>
          <p:cNvSpPr>
            <a:spLocks noGrp="1"/>
          </p:cNvSpPr>
          <p:nvPr>
            <p:ph type="subTitle" idx="13"/>
          </p:nvPr>
        </p:nvSpPr>
        <p:spPr/>
        <p:txBody>
          <a:bodyPr/>
          <a:lstStyle/>
          <a:p>
            <a:r>
              <a:rPr lang="en-GB" dirty="0"/>
              <a:t>A dialogue between experts and data</a:t>
            </a:r>
          </a:p>
        </p:txBody>
      </p:sp>
      <p:pic>
        <p:nvPicPr>
          <p:cNvPr id="17" name="Picture 16">
            <a:extLst>
              <a:ext uri="{FF2B5EF4-FFF2-40B4-BE49-F238E27FC236}">
                <a16:creationId xmlns:a16="http://schemas.microsoft.com/office/drawing/2014/main" id="{7601E673-F7C9-55CA-07EE-3FC51BCADD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69769" y="1359958"/>
            <a:ext cx="5849959" cy="4249151"/>
          </a:xfrm>
          <a:prstGeom prst="rect">
            <a:avLst/>
          </a:prstGeom>
        </p:spPr>
      </p:pic>
      <p:pic>
        <p:nvPicPr>
          <p:cNvPr id="23" name="Picture 22">
            <a:extLst>
              <a:ext uri="{FF2B5EF4-FFF2-40B4-BE49-F238E27FC236}">
                <a16:creationId xmlns:a16="http://schemas.microsoft.com/office/drawing/2014/main" id="{E6B81140-7063-17DB-2A4E-B9C6821E0BD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6581" y="2159926"/>
            <a:ext cx="6088665" cy="4218401"/>
          </a:xfrm>
          <a:prstGeom prst="rect">
            <a:avLst/>
          </a:prstGeom>
        </p:spPr>
      </p:pic>
      <p:pic>
        <p:nvPicPr>
          <p:cNvPr id="8" name="Picture 7">
            <a:extLst>
              <a:ext uri="{FF2B5EF4-FFF2-40B4-BE49-F238E27FC236}">
                <a16:creationId xmlns:a16="http://schemas.microsoft.com/office/drawing/2014/main" id="{19637167-1CE7-9794-3D0D-25DC35A27102}"/>
              </a:ext>
            </a:extLst>
          </p:cNvPr>
          <p:cNvPicPr>
            <a:picLocks noChangeAspect="1"/>
          </p:cNvPicPr>
          <p:nvPr/>
        </p:nvPicPr>
        <p:blipFill>
          <a:blip r:embed="rId5"/>
          <a:stretch>
            <a:fillRect/>
          </a:stretch>
        </p:blipFill>
        <p:spPr>
          <a:xfrm>
            <a:off x="6269768" y="1359958"/>
            <a:ext cx="5849959" cy="4249151"/>
          </a:xfrm>
          <a:prstGeom prst="rect">
            <a:avLst/>
          </a:prstGeom>
        </p:spPr>
      </p:pic>
      <p:grpSp>
        <p:nvGrpSpPr>
          <p:cNvPr id="27" name="Group 26">
            <a:extLst>
              <a:ext uri="{FF2B5EF4-FFF2-40B4-BE49-F238E27FC236}">
                <a16:creationId xmlns:a16="http://schemas.microsoft.com/office/drawing/2014/main" id="{760824C9-A405-2CED-9ADD-6AC134672EBC}"/>
              </a:ext>
            </a:extLst>
          </p:cNvPr>
          <p:cNvGrpSpPr/>
          <p:nvPr/>
        </p:nvGrpSpPr>
        <p:grpSpPr>
          <a:xfrm>
            <a:off x="5778267" y="2930048"/>
            <a:ext cx="1438951" cy="3365668"/>
            <a:chOff x="5778267" y="2930048"/>
            <a:chExt cx="1438951" cy="3365668"/>
          </a:xfrm>
        </p:grpSpPr>
        <p:pic>
          <p:nvPicPr>
            <p:cNvPr id="1028" name="Picture 4">
              <a:extLst>
                <a:ext uri="{FF2B5EF4-FFF2-40B4-BE49-F238E27FC236}">
                  <a16:creationId xmlns:a16="http://schemas.microsoft.com/office/drawing/2014/main" id="{E2FD44EE-F9C2-824E-CF34-BDA1E58DAC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8267" y="2930048"/>
              <a:ext cx="1120048" cy="11200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116E4AD-2CC4-2DFA-A644-4EE4C1642A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6158" y="4944656"/>
              <a:ext cx="1351060" cy="1351060"/>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4">
            <a:extLst>
              <a:ext uri="{FF2B5EF4-FFF2-40B4-BE49-F238E27FC236}">
                <a16:creationId xmlns:a16="http://schemas.microsoft.com/office/drawing/2014/main" id="{847DBDFC-58D2-E1A6-CD7F-D6BEE05CA1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552053">
            <a:off x="5902758" y="3808239"/>
            <a:ext cx="1120048" cy="11200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116EE1E1-C66B-EE17-A22A-B239ABB55684}"/>
              </a:ext>
            </a:extLst>
          </p:cNvPr>
          <p:cNvSpPr/>
          <p:nvPr/>
        </p:nvSpPr>
        <p:spPr>
          <a:xfrm>
            <a:off x="8691614" y="1402233"/>
            <a:ext cx="3388092" cy="4197250"/>
          </a:xfrm>
          <a:prstGeom prst="roundRect">
            <a:avLst>
              <a:gd name="adj" fmla="val 8462"/>
            </a:avLst>
          </a:prstGeom>
          <a:solidFill>
            <a:schemeClr val="accent3">
              <a:alpha val="42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Tree>
    <p:extLst>
      <p:ext uri="{BB962C8B-B14F-4D97-AF65-F5344CB8AC3E}">
        <p14:creationId xmlns:p14="http://schemas.microsoft.com/office/powerpoint/2010/main" val="3496211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EC31-BFD6-EC3E-FAFC-F68BAA96B7DD}"/>
              </a:ext>
            </a:extLst>
          </p:cNvPr>
          <p:cNvSpPr>
            <a:spLocks noGrp="1"/>
          </p:cNvSpPr>
          <p:nvPr>
            <p:ph type="title"/>
          </p:nvPr>
        </p:nvSpPr>
        <p:spPr/>
        <p:txBody>
          <a:bodyPr/>
          <a:lstStyle/>
          <a:p>
            <a:r>
              <a:rPr lang="en-GB" dirty="0"/>
              <a:t>Evaluative AI</a:t>
            </a:r>
          </a:p>
        </p:txBody>
      </p:sp>
      <p:pic>
        <p:nvPicPr>
          <p:cNvPr id="9" name="Content Placeholder 8">
            <a:extLst>
              <a:ext uri="{FF2B5EF4-FFF2-40B4-BE49-F238E27FC236}">
                <a16:creationId xmlns:a16="http://schemas.microsoft.com/office/drawing/2014/main" id="{E370A03B-5F35-F9CB-376E-510FE243B7E5}"/>
              </a:ext>
            </a:extLst>
          </p:cNvPr>
          <p:cNvPicPr>
            <a:picLocks noGrp="1" noChangeAspect="1"/>
          </p:cNvPicPr>
          <p:nvPr>
            <p:ph idx="1"/>
          </p:nvPr>
        </p:nvPicPr>
        <p:blipFill>
          <a:blip r:embed="rId2"/>
          <a:stretch>
            <a:fillRect/>
          </a:stretch>
        </p:blipFill>
        <p:spPr>
          <a:xfrm>
            <a:off x="5733927" y="1359959"/>
            <a:ext cx="5308021" cy="4865687"/>
          </a:xfrm>
          <a:prstGeom prst="rect">
            <a:avLst/>
          </a:prstGeom>
        </p:spPr>
      </p:pic>
      <p:sp>
        <p:nvSpPr>
          <p:cNvPr id="4" name="Date Placeholder 3">
            <a:extLst>
              <a:ext uri="{FF2B5EF4-FFF2-40B4-BE49-F238E27FC236}">
                <a16:creationId xmlns:a16="http://schemas.microsoft.com/office/drawing/2014/main" id="{A53B444C-A331-49D6-99C1-DCEA50E0C0F7}"/>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A8D51344-F4D5-1BED-4B29-B62226B535FC}"/>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763E07A0-E8A6-8214-961A-15F12D46F88C}"/>
              </a:ext>
            </a:extLst>
          </p:cNvPr>
          <p:cNvSpPr>
            <a:spLocks noGrp="1"/>
          </p:cNvSpPr>
          <p:nvPr>
            <p:ph type="sldNum" sz="quarter" idx="12"/>
          </p:nvPr>
        </p:nvSpPr>
        <p:spPr/>
        <p:txBody>
          <a:bodyPr/>
          <a:lstStyle/>
          <a:p>
            <a:fld id="{CBA53E11-492D-48B3-9F9B-09541CA2A39A}" type="slidenum">
              <a:rPr lang="en-GB" smtClean="0"/>
              <a:t>14</a:t>
            </a:fld>
            <a:endParaRPr lang="en-GB"/>
          </a:p>
        </p:txBody>
      </p:sp>
      <p:sp>
        <p:nvSpPr>
          <p:cNvPr id="7" name="Subtitle 6">
            <a:extLst>
              <a:ext uri="{FF2B5EF4-FFF2-40B4-BE49-F238E27FC236}">
                <a16:creationId xmlns:a16="http://schemas.microsoft.com/office/drawing/2014/main" id="{FD1B54FB-E8A3-CD51-726D-2A6DDBDAB762}"/>
              </a:ext>
            </a:extLst>
          </p:cNvPr>
          <p:cNvSpPr>
            <a:spLocks noGrp="1"/>
          </p:cNvSpPr>
          <p:nvPr>
            <p:ph type="subTitle" idx="13"/>
          </p:nvPr>
        </p:nvSpPr>
        <p:spPr/>
        <p:txBody>
          <a:bodyPr/>
          <a:lstStyle/>
          <a:p>
            <a:endParaRPr lang="en-GB"/>
          </a:p>
        </p:txBody>
      </p:sp>
      <p:pic>
        <p:nvPicPr>
          <p:cNvPr id="10" name="Picture 9">
            <a:extLst>
              <a:ext uri="{FF2B5EF4-FFF2-40B4-BE49-F238E27FC236}">
                <a16:creationId xmlns:a16="http://schemas.microsoft.com/office/drawing/2014/main" id="{35F14F3E-9B8D-E724-6621-F26C2C106BC7}"/>
              </a:ext>
            </a:extLst>
          </p:cNvPr>
          <p:cNvPicPr>
            <a:picLocks noChangeAspect="1"/>
          </p:cNvPicPr>
          <p:nvPr/>
        </p:nvPicPr>
        <p:blipFill>
          <a:blip r:embed="rId3"/>
          <a:stretch>
            <a:fillRect/>
          </a:stretch>
        </p:blipFill>
        <p:spPr>
          <a:xfrm>
            <a:off x="615797" y="1496289"/>
            <a:ext cx="3595276" cy="4320639"/>
          </a:xfrm>
          <a:prstGeom prst="rect">
            <a:avLst/>
          </a:prstGeom>
        </p:spPr>
      </p:pic>
    </p:spTree>
    <p:extLst>
      <p:ext uri="{BB962C8B-B14F-4D97-AF65-F5344CB8AC3E}">
        <p14:creationId xmlns:p14="http://schemas.microsoft.com/office/powerpoint/2010/main" val="2482469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C05B-DFA7-6514-89EA-F41EC6BA0162}"/>
              </a:ext>
            </a:extLst>
          </p:cNvPr>
          <p:cNvSpPr>
            <a:spLocks noGrp="1"/>
          </p:cNvSpPr>
          <p:nvPr>
            <p:ph type="ctrTitle"/>
          </p:nvPr>
        </p:nvSpPr>
        <p:spPr>
          <a:xfrm>
            <a:off x="330270" y="3058577"/>
            <a:ext cx="9684997" cy="740845"/>
          </a:xfrm>
        </p:spPr>
        <p:txBody>
          <a:bodyPr/>
          <a:lstStyle/>
          <a:p>
            <a:r>
              <a:rPr lang="en-GB" dirty="0"/>
              <a:t>Causal Explanations or</a:t>
            </a:r>
            <a:br>
              <a:rPr lang="en-GB" dirty="0"/>
            </a:br>
            <a:r>
              <a:rPr lang="en-GB" dirty="0"/>
              <a:t>Explanations of Causality?</a:t>
            </a:r>
          </a:p>
        </p:txBody>
      </p:sp>
      <p:sp>
        <p:nvSpPr>
          <p:cNvPr id="7" name="Text Placeholder 6">
            <a:extLst>
              <a:ext uri="{FF2B5EF4-FFF2-40B4-BE49-F238E27FC236}">
                <a16:creationId xmlns:a16="http://schemas.microsoft.com/office/drawing/2014/main" id="{190F7144-034D-F358-C92F-E779D93167F0}"/>
              </a:ext>
            </a:extLst>
          </p:cNvPr>
          <p:cNvSpPr>
            <a:spLocks noGrp="1"/>
          </p:cNvSpPr>
          <p:nvPr>
            <p:ph type="body" sz="quarter" idx="10"/>
          </p:nvPr>
        </p:nvSpPr>
        <p:spPr/>
        <p:txBody>
          <a:bodyPr/>
          <a:lstStyle/>
          <a:p>
            <a:r>
              <a:rPr lang="en-GB" dirty="0"/>
              <a:t>fabrizio@imperial.ac.uk</a:t>
            </a:r>
          </a:p>
        </p:txBody>
      </p:sp>
    </p:spTree>
    <p:extLst>
      <p:ext uri="{BB962C8B-B14F-4D97-AF65-F5344CB8AC3E}">
        <p14:creationId xmlns:p14="http://schemas.microsoft.com/office/powerpoint/2010/main" val="174174746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C6AC-DC20-7C63-E033-01B82BE51544}"/>
              </a:ext>
            </a:extLst>
          </p:cNvPr>
          <p:cNvSpPr>
            <a:spLocks noGrp="1"/>
          </p:cNvSpPr>
          <p:nvPr>
            <p:ph type="title"/>
          </p:nvPr>
        </p:nvSpPr>
        <p:spPr/>
        <p:txBody>
          <a:bodyPr/>
          <a:lstStyle/>
          <a:p>
            <a:r>
              <a:rPr lang="it-IT" dirty="0" err="1"/>
              <a:t>Explanations</a:t>
            </a:r>
            <a:endParaRPr lang="en-GB" dirty="0"/>
          </a:p>
        </p:txBody>
      </p:sp>
      <p:pic>
        <p:nvPicPr>
          <p:cNvPr id="9" name="Content Placeholder 8">
            <a:extLst>
              <a:ext uri="{FF2B5EF4-FFF2-40B4-BE49-F238E27FC236}">
                <a16:creationId xmlns:a16="http://schemas.microsoft.com/office/drawing/2014/main" id="{0C52D6A7-74BC-9FF4-10F1-B4D4DFA8E65C}"/>
              </a:ext>
            </a:extLst>
          </p:cNvPr>
          <p:cNvPicPr>
            <a:picLocks noGrp="1" noChangeAspect="1"/>
          </p:cNvPicPr>
          <p:nvPr>
            <p:ph idx="1"/>
          </p:nvPr>
        </p:nvPicPr>
        <p:blipFill>
          <a:blip r:embed="rId2"/>
          <a:stretch>
            <a:fillRect/>
          </a:stretch>
        </p:blipFill>
        <p:spPr>
          <a:xfrm>
            <a:off x="5388713" y="1037154"/>
            <a:ext cx="6589864" cy="5200650"/>
          </a:xfrm>
          <a:prstGeom prst="rect">
            <a:avLst/>
          </a:prstGeom>
        </p:spPr>
      </p:pic>
      <p:sp>
        <p:nvSpPr>
          <p:cNvPr id="4" name="Date Placeholder 3">
            <a:extLst>
              <a:ext uri="{FF2B5EF4-FFF2-40B4-BE49-F238E27FC236}">
                <a16:creationId xmlns:a16="http://schemas.microsoft.com/office/drawing/2014/main" id="{8A62322D-ECCE-802B-F940-AE09EFDF25A5}"/>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502B278E-BE17-599B-59B7-D3E7CBA5E37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0F70564F-1E33-9C6F-F5F1-2FF0C90F8AC5}"/>
              </a:ext>
            </a:extLst>
          </p:cNvPr>
          <p:cNvSpPr>
            <a:spLocks noGrp="1"/>
          </p:cNvSpPr>
          <p:nvPr>
            <p:ph type="sldNum" sz="quarter" idx="12"/>
          </p:nvPr>
        </p:nvSpPr>
        <p:spPr/>
        <p:txBody>
          <a:bodyPr/>
          <a:lstStyle/>
          <a:p>
            <a:fld id="{CBA53E11-492D-48B3-9F9B-09541CA2A39A}" type="slidenum">
              <a:rPr lang="en-GB" smtClean="0"/>
              <a:t>16</a:t>
            </a:fld>
            <a:endParaRPr lang="en-GB"/>
          </a:p>
        </p:txBody>
      </p:sp>
      <p:sp>
        <p:nvSpPr>
          <p:cNvPr id="7" name="Subtitle 6">
            <a:extLst>
              <a:ext uri="{FF2B5EF4-FFF2-40B4-BE49-F238E27FC236}">
                <a16:creationId xmlns:a16="http://schemas.microsoft.com/office/drawing/2014/main" id="{A6C1452B-274E-0037-CB22-EC67B044365B}"/>
              </a:ext>
            </a:extLst>
          </p:cNvPr>
          <p:cNvSpPr>
            <a:spLocks noGrp="1"/>
          </p:cNvSpPr>
          <p:nvPr>
            <p:ph type="subTitle" idx="13"/>
          </p:nvPr>
        </p:nvSpPr>
        <p:spPr/>
        <p:txBody>
          <a:bodyPr/>
          <a:lstStyle/>
          <a:p>
            <a:r>
              <a:rPr lang="it-IT" dirty="0" err="1"/>
              <a:t>Derivation</a:t>
            </a:r>
            <a:r>
              <a:rPr lang="it-IT" dirty="0"/>
              <a:t> </a:t>
            </a:r>
            <a:r>
              <a:rPr lang="it-IT" dirty="0" err="1"/>
              <a:t>Trees</a:t>
            </a:r>
            <a:endParaRPr lang="en-GB" dirty="0"/>
          </a:p>
        </p:txBody>
      </p:sp>
      <p:pic>
        <p:nvPicPr>
          <p:cNvPr id="8" name="Picture 7">
            <a:extLst>
              <a:ext uri="{FF2B5EF4-FFF2-40B4-BE49-F238E27FC236}">
                <a16:creationId xmlns:a16="http://schemas.microsoft.com/office/drawing/2014/main" id="{98ED78B5-8081-533F-5E1C-8D455054E70E}"/>
              </a:ext>
            </a:extLst>
          </p:cNvPr>
          <p:cNvPicPr>
            <a:picLocks noChangeAspect="1"/>
          </p:cNvPicPr>
          <p:nvPr/>
        </p:nvPicPr>
        <p:blipFill>
          <a:blip r:embed="rId3"/>
          <a:stretch>
            <a:fillRect/>
          </a:stretch>
        </p:blipFill>
        <p:spPr>
          <a:xfrm>
            <a:off x="241887" y="1359959"/>
            <a:ext cx="4799872" cy="4518561"/>
          </a:xfrm>
          <a:prstGeom prst="rect">
            <a:avLst/>
          </a:prstGeom>
        </p:spPr>
      </p:pic>
    </p:spTree>
    <p:extLst>
      <p:ext uri="{BB962C8B-B14F-4D97-AF65-F5344CB8AC3E}">
        <p14:creationId xmlns:p14="http://schemas.microsoft.com/office/powerpoint/2010/main" val="3382326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EB93E-8DA3-86FA-108E-EE1DDB3F8B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9645F0-DC8D-8E79-7DDD-D610EAF38D73}"/>
              </a:ext>
            </a:extLst>
          </p:cNvPr>
          <p:cNvSpPr>
            <a:spLocks noGrp="1"/>
          </p:cNvSpPr>
          <p:nvPr>
            <p:ph type="title"/>
          </p:nvPr>
        </p:nvSpPr>
        <p:spPr/>
        <p:txBody>
          <a:bodyPr/>
          <a:lstStyle/>
          <a:p>
            <a:r>
              <a:rPr lang="en-GB" dirty="0"/>
              <a:t>Roadmap</a:t>
            </a:r>
          </a:p>
        </p:txBody>
      </p:sp>
      <p:sp>
        <p:nvSpPr>
          <p:cNvPr id="4" name="Date Placeholder 3">
            <a:extLst>
              <a:ext uri="{FF2B5EF4-FFF2-40B4-BE49-F238E27FC236}">
                <a16:creationId xmlns:a16="http://schemas.microsoft.com/office/drawing/2014/main" id="{CB8B4EDF-F489-6D23-B490-1C8C89998219}"/>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5CB10D85-ACDB-C8F9-8FC1-C4322AEBBA36}"/>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E4536737-554B-E3C1-CD11-8288D183110D}"/>
              </a:ext>
            </a:extLst>
          </p:cNvPr>
          <p:cNvSpPr>
            <a:spLocks noGrp="1"/>
          </p:cNvSpPr>
          <p:nvPr>
            <p:ph type="sldNum" sz="quarter" idx="12"/>
          </p:nvPr>
        </p:nvSpPr>
        <p:spPr/>
        <p:txBody>
          <a:bodyPr/>
          <a:lstStyle/>
          <a:p>
            <a:fld id="{CBA53E11-492D-48B3-9F9B-09541CA2A39A}" type="slidenum">
              <a:rPr lang="en-GB" smtClean="0"/>
              <a:t>17</a:t>
            </a:fld>
            <a:endParaRPr lang="en-GB"/>
          </a:p>
        </p:txBody>
      </p:sp>
      <p:sp>
        <p:nvSpPr>
          <p:cNvPr id="7" name="Subtitle 6">
            <a:extLst>
              <a:ext uri="{FF2B5EF4-FFF2-40B4-BE49-F238E27FC236}">
                <a16:creationId xmlns:a16="http://schemas.microsoft.com/office/drawing/2014/main" id="{33B736AF-D413-3491-7A26-1A8AA8B58589}"/>
              </a:ext>
            </a:extLst>
          </p:cNvPr>
          <p:cNvSpPr>
            <a:spLocks noGrp="1"/>
          </p:cNvSpPr>
          <p:nvPr>
            <p:ph type="subTitle" idx="13"/>
          </p:nvPr>
        </p:nvSpPr>
        <p:spPr/>
        <p:txBody>
          <a:bodyPr/>
          <a:lstStyle/>
          <a:p>
            <a:r>
              <a:rPr lang="en-GB" dirty="0"/>
              <a:t>and potential impact</a:t>
            </a:r>
          </a:p>
        </p:txBody>
      </p:sp>
      <p:graphicFrame>
        <p:nvGraphicFramePr>
          <p:cNvPr id="13" name="Content Placeholder 12">
            <a:extLst>
              <a:ext uri="{FF2B5EF4-FFF2-40B4-BE49-F238E27FC236}">
                <a16:creationId xmlns:a16="http://schemas.microsoft.com/office/drawing/2014/main" id="{8617BF4B-8525-EBD5-BFD1-42EEAB1DC42D}"/>
              </a:ext>
            </a:extLst>
          </p:cNvPr>
          <p:cNvGraphicFramePr>
            <a:graphicFrameLocks noGrp="1"/>
          </p:cNvGraphicFramePr>
          <p:nvPr>
            <p:ph idx="1"/>
          </p:nvPr>
        </p:nvGraphicFramePr>
        <p:xfrm>
          <a:off x="325438" y="1395413"/>
          <a:ext cx="11541125" cy="4865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4567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dgm id="{4061A8CD-699B-47C4-AB40-C77278F53D7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graphicEl>
                                              <a:dgm id="{EBA6A640-0D53-470E-ACF4-0A0F84A0CF2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graphicEl>
                                              <a:dgm id="{6EA06F9B-D2AF-4080-B703-8F988A326B2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graphicEl>
                                              <a:dgm id="{2D8A3F23-414A-41BD-BC02-74EF2FC3094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graphicEl>
                                              <a:dgm id="{1F616D27-A88F-48C3-B82D-55189522221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graphicEl>
                                              <a:dgm id="{76DF960C-84D3-4F5F-A3C8-4A8B0B9332E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graphicEl>
                                              <a:dgm id="{72B4B729-B3F5-4654-93CC-371CDD385EC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graphicEl>
                                              <a:dgm id="{F26F31C7-0CF7-486F-8294-82A90B5997F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graphicEl>
                                              <a:dgm id="{A40E6063-FEEA-478B-816C-C1FB5C4F809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graphicEl>
                                              <a:dgm id="{B51642BB-E3FE-4CF1-AA4E-0808A2BF2E3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graphicEl>
                                              <a:dgm id="{48F35222-3504-45B7-8714-522828E4F9E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graphicEl>
                                              <a:dgm id="{C29B86C9-E5AF-451A-9CD2-74BB1E546DEE}"/>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graphicEl>
                                              <a:dgm id="{1CF92CF5-4909-43A2-A30D-531A519BB531}"/>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graphicEl>
                                              <a:dgm id="{2ED59DEA-41AC-49C0-8645-E8F5E57FD14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graphicEl>
                                              <a:dgm id="{F08874C3-11BF-4125-A5AB-544B0B722FB2}"/>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graphicEl>
                                              <a:dgm id="{3DB5601B-4F5B-41C3-A3FC-7AB77DD17BC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graphicEl>
                                              <a:dgm id="{6AE77596-E5FA-4228-8FD2-C7012647E618}"/>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graphicEl>
                                              <a:dgm id="{B04E47DF-22B5-465F-8FA1-E2086498D199}"/>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graphicEl>
                                              <a:dgm id="{DB07AED1-70E1-4010-AA6A-2E7244CDD3E9}"/>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graphicEl>
                                              <a:dgm id="{DD0E8BD4-C7FB-4CB4-A739-FEBF31629341}"/>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graphicEl>
                                              <a:dgm id="{3C23E295-A080-4710-972E-7837B54DC51A}"/>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graphicEl>
                                              <a:dgm id="{71363D4B-93ED-4608-9402-0A9FDE0B0D79}"/>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graphicEl>
                                              <a:dgm id="{47A5145B-A82C-4863-9CD4-9E44210DDD0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18402C-258F-655F-41BA-958CE4445A65}"/>
              </a:ext>
            </a:extLst>
          </p:cNvPr>
          <p:cNvSpPr>
            <a:spLocks noGrp="1"/>
          </p:cNvSpPr>
          <p:nvPr>
            <p:ph type="dt" sz="half" idx="10"/>
          </p:nvPr>
        </p:nvSpPr>
        <p:spPr/>
        <p:txBody>
          <a:bodyPr/>
          <a:lstStyle/>
          <a:p>
            <a:r>
              <a:rPr lang="en-US"/>
              <a:t>21/11/2025</a:t>
            </a:r>
            <a:endParaRPr lang="en-GB"/>
          </a:p>
        </p:txBody>
      </p:sp>
      <p:sp>
        <p:nvSpPr>
          <p:cNvPr id="3" name="Footer Placeholder 2">
            <a:extLst>
              <a:ext uri="{FF2B5EF4-FFF2-40B4-BE49-F238E27FC236}">
                <a16:creationId xmlns:a16="http://schemas.microsoft.com/office/drawing/2014/main" id="{62AB45F7-F392-090A-EEF9-A4003A077428}"/>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4" name="Slide Number Placeholder 3">
            <a:extLst>
              <a:ext uri="{FF2B5EF4-FFF2-40B4-BE49-F238E27FC236}">
                <a16:creationId xmlns:a16="http://schemas.microsoft.com/office/drawing/2014/main" id="{0264BEA6-1CC2-46EE-D9B7-3F96065AE2AF}"/>
              </a:ext>
            </a:extLst>
          </p:cNvPr>
          <p:cNvSpPr>
            <a:spLocks noGrp="1"/>
          </p:cNvSpPr>
          <p:nvPr>
            <p:ph type="sldNum" sz="quarter" idx="12"/>
          </p:nvPr>
        </p:nvSpPr>
        <p:spPr/>
        <p:txBody>
          <a:bodyPr/>
          <a:lstStyle/>
          <a:p>
            <a:fld id="{CBA53E11-492D-48B3-9F9B-09541CA2A39A}" type="slidenum">
              <a:rPr lang="en-GB" smtClean="0"/>
              <a:pPr/>
              <a:t>2</a:t>
            </a:fld>
            <a:endParaRPr lang="en-GB"/>
          </a:p>
        </p:txBody>
      </p:sp>
      <p:pic>
        <p:nvPicPr>
          <p:cNvPr id="13" name="Picture Placeholder 12">
            <a:extLst>
              <a:ext uri="{FF2B5EF4-FFF2-40B4-BE49-F238E27FC236}">
                <a16:creationId xmlns:a16="http://schemas.microsoft.com/office/drawing/2014/main" id="{ABEFE1B9-1D7F-F990-DFF7-B16C9F7839C4}"/>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a:stretch>
            <a:fillRect/>
          </a:stretch>
        </p:blipFill>
        <p:spPr>
          <a:xfrm>
            <a:off x="4275880" y="327819"/>
            <a:ext cx="3744000" cy="2925000"/>
          </a:xfrm>
        </p:spPr>
      </p:pic>
      <p:pic>
        <p:nvPicPr>
          <p:cNvPr id="15" name="Picture Placeholder 14">
            <a:extLst>
              <a:ext uri="{FF2B5EF4-FFF2-40B4-BE49-F238E27FC236}">
                <a16:creationId xmlns:a16="http://schemas.microsoft.com/office/drawing/2014/main" id="{E940FFE0-566F-E293-A7AD-88676C33429C}"/>
              </a:ext>
            </a:extLst>
          </p:cNvPr>
          <p:cNvPicPr>
            <a:picLocks noGrp="1" noChangeAspect="1"/>
          </p:cNvPicPr>
          <p:nvPr>
            <p:ph type="pic" sz="quarter" idx="16"/>
          </p:nvPr>
        </p:nvPicPr>
        <p:blipFill>
          <a:blip r:embed="rId4"/>
          <a:srcRect l="1484" r="1484"/>
          <a:stretch/>
        </p:blipFill>
        <p:spPr/>
      </p:pic>
      <p:sp>
        <p:nvSpPr>
          <p:cNvPr id="9" name="Title 8">
            <a:extLst>
              <a:ext uri="{FF2B5EF4-FFF2-40B4-BE49-F238E27FC236}">
                <a16:creationId xmlns:a16="http://schemas.microsoft.com/office/drawing/2014/main" id="{47DB1CD1-D17E-97DE-B9E7-5876CFD3D96D}"/>
              </a:ext>
            </a:extLst>
          </p:cNvPr>
          <p:cNvSpPr>
            <a:spLocks noGrp="1"/>
          </p:cNvSpPr>
          <p:nvPr>
            <p:ph type="title"/>
          </p:nvPr>
        </p:nvSpPr>
        <p:spPr/>
        <p:txBody>
          <a:bodyPr/>
          <a:lstStyle/>
          <a:p>
            <a:r>
              <a:rPr lang="en-GB" dirty="0"/>
              <a:t>Health Inequalities in Health Protection</a:t>
            </a:r>
          </a:p>
        </p:txBody>
      </p:sp>
      <p:pic>
        <p:nvPicPr>
          <p:cNvPr id="19" name="Picture Placeholder 18">
            <a:extLst>
              <a:ext uri="{FF2B5EF4-FFF2-40B4-BE49-F238E27FC236}">
                <a16:creationId xmlns:a16="http://schemas.microsoft.com/office/drawing/2014/main" id="{950D31CA-EFA8-32DB-3D26-5849DAF65FE3}"/>
              </a:ext>
            </a:extLst>
          </p:cNvPr>
          <p:cNvPicPr>
            <a:picLocks noGrp="1" noChangeAspect="1"/>
          </p:cNvPicPr>
          <p:nvPr>
            <p:ph type="pic" sz="quarter" idx="17"/>
          </p:nvPr>
        </p:nvPicPr>
        <p:blipFill>
          <a:blip r:embed="rId5"/>
          <a:srcRect t="15770" b="15770"/>
          <a:stretch/>
        </p:blipFill>
        <p:spPr/>
      </p:pic>
      <p:pic>
        <p:nvPicPr>
          <p:cNvPr id="21" name="Picture Placeholder 20">
            <a:extLst>
              <a:ext uri="{FF2B5EF4-FFF2-40B4-BE49-F238E27FC236}">
                <a16:creationId xmlns:a16="http://schemas.microsoft.com/office/drawing/2014/main" id="{296C4F39-A885-F867-29FB-0FB7A8410455}"/>
              </a:ext>
            </a:extLst>
          </p:cNvPr>
          <p:cNvPicPr>
            <a:picLocks noGrp="1" noChangeAspect="1"/>
          </p:cNvPicPr>
          <p:nvPr>
            <p:ph type="pic" sz="quarter" idx="18"/>
          </p:nvPr>
        </p:nvPicPr>
        <p:blipFill>
          <a:blip r:embed="rId6"/>
          <a:srcRect l="1" r="234"/>
          <a:stretch>
            <a:fillRect/>
          </a:stretch>
        </p:blipFill>
        <p:spPr>
          <a:xfrm>
            <a:off x="8122200" y="3336100"/>
            <a:ext cx="3744000" cy="2925000"/>
          </a:xfrm>
        </p:spPr>
      </p:pic>
      <p:grpSp>
        <p:nvGrpSpPr>
          <p:cNvPr id="34" name="Group 33">
            <a:extLst>
              <a:ext uri="{FF2B5EF4-FFF2-40B4-BE49-F238E27FC236}">
                <a16:creationId xmlns:a16="http://schemas.microsoft.com/office/drawing/2014/main" id="{2CEE4315-D596-3E4C-8731-B3F9AABC46C3}"/>
              </a:ext>
            </a:extLst>
          </p:cNvPr>
          <p:cNvGrpSpPr/>
          <p:nvPr/>
        </p:nvGrpSpPr>
        <p:grpSpPr>
          <a:xfrm>
            <a:off x="145439" y="2926884"/>
            <a:ext cx="7976761" cy="1818479"/>
            <a:chOff x="145439" y="3039054"/>
            <a:chExt cx="7976761" cy="1818479"/>
          </a:xfrm>
        </p:grpSpPr>
        <p:pic>
          <p:nvPicPr>
            <p:cNvPr id="29" name="Picture 28">
              <a:extLst>
                <a:ext uri="{FF2B5EF4-FFF2-40B4-BE49-F238E27FC236}">
                  <a16:creationId xmlns:a16="http://schemas.microsoft.com/office/drawing/2014/main" id="{C3AD7244-B712-6130-5E41-C3DF0EADF0FC}"/>
                </a:ext>
              </a:extLst>
            </p:cNvPr>
            <p:cNvPicPr>
              <a:picLocks noChangeAspect="1"/>
            </p:cNvPicPr>
            <p:nvPr/>
          </p:nvPicPr>
          <p:blipFill>
            <a:blip r:embed="rId7"/>
            <a:stretch>
              <a:fillRect/>
            </a:stretch>
          </p:blipFill>
          <p:spPr>
            <a:xfrm>
              <a:off x="145439" y="3039054"/>
              <a:ext cx="7976761" cy="1818479"/>
            </a:xfrm>
            <a:prstGeom prst="rect">
              <a:avLst/>
            </a:prstGeom>
          </p:spPr>
        </p:pic>
        <mc:AlternateContent xmlns:mc="http://schemas.openxmlformats.org/markup-compatibility/2006" xmlns:p14="http://schemas.microsoft.com/office/powerpoint/2010/main">
          <mc:Choice Requires="p14">
            <p:contentPart p14:bwMode="auto" r:id="rId8">
              <p14:nvContentPartPr>
                <p14:cNvPr id="30" name="Ink 29">
                  <a:extLst>
                    <a:ext uri="{FF2B5EF4-FFF2-40B4-BE49-F238E27FC236}">
                      <a16:creationId xmlns:a16="http://schemas.microsoft.com/office/drawing/2014/main" id="{3415F168-6509-D674-A5AE-AE53ECADD27A}"/>
                    </a:ext>
                  </a:extLst>
                </p14:cNvPr>
                <p14:cNvContentPartPr/>
                <p14:nvPr/>
              </p14:nvContentPartPr>
              <p14:xfrm>
                <a:off x="6654257" y="3216804"/>
                <a:ext cx="1312200" cy="67320"/>
              </p14:xfrm>
            </p:contentPart>
          </mc:Choice>
          <mc:Fallback xmlns="">
            <p:pic>
              <p:nvPicPr>
                <p:cNvPr id="30" name="Ink 29">
                  <a:extLst>
                    <a:ext uri="{FF2B5EF4-FFF2-40B4-BE49-F238E27FC236}">
                      <a16:creationId xmlns:a16="http://schemas.microsoft.com/office/drawing/2014/main" id="{3415F168-6509-D674-A5AE-AE53ECADD27A}"/>
                    </a:ext>
                  </a:extLst>
                </p:cNvPr>
                <p:cNvPicPr/>
                <p:nvPr/>
              </p:nvPicPr>
              <p:blipFill>
                <a:blip r:embed="rId14"/>
                <a:stretch>
                  <a:fillRect/>
                </a:stretch>
              </p:blipFill>
              <p:spPr>
                <a:xfrm>
                  <a:off x="6600257" y="3109164"/>
                  <a:ext cx="14198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Ink 30">
                  <a:extLst>
                    <a:ext uri="{FF2B5EF4-FFF2-40B4-BE49-F238E27FC236}">
                      <a16:creationId xmlns:a16="http://schemas.microsoft.com/office/drawing/2014/main" id="{463DB422-73DF-B3DA-4A02-EB5ECCE41BC2}"/>
                    </a:ext>
                  </a:extLst>
                </p14:cNvPr>
                <p14:cNvContentPartPr/>
                <p14:nvPr/>
              </p14:nvContentPartPr>
              <p14:xfrm>
                <a:off x="330137" y="3503364"/>
                <a:ext cx="2446920" cy="65880"/>
              </p14:xfrm>
            </p:contentPart>
          </mc:Choice>
          <mc:Fallback xmlns="">
            <p:pic>
              <p:nvPicPr>
                <p:cNvPr id="31" name="Ink 30">
                  <a:extLst>
                    <a:ext uri="{FF2B5EF4-FFF2-40B4-BE49-F238E27FC236}">
                      <a16:creationId xmlns:a16="http://schemas.microsoft.com/office/drawing/2014/main" id="{463DB422-73DF-B3DA-4A02-EB5ECCE41BC2}"/>
                    </a:ext>
                  </a:extLst>
                </p:cNvPr>
                <p:cNvPicPr/>
                <p:nvPr/>
              </p:nvPicPr>
              <p:blipFill>
                <a:blip r:embed="rId16"/>
                <a:stretch>
                  <a:fillRect/>
                </a:stretch>
              </p:blipFill>
              <p:spPr>
                <a:xfrm>
                  <a:off x="276137" y="3395724"/>
                  <a:ext cx="2554560" cy="281520"/>
                </a:xfrm>
                <a:prstGeom prst="rect">
                  <a:avLst/>
                </a:prstGeom>
              </p:spPr>
            </p:pic>
          </mc:Fallback>
        </mc:AlternateContent>
      </p:grpSp>
      <p:pic>
        <p:nvPicPr>
          <p:cNvPr id="35" name="Content Placeholder 10">
            <a:extLst>
              <a:ext uri="{FF2B5EF4-FFF2-40B4-BE49-F238E27FC236}">
                <a16:creationId xmlns:a16="http://schemas.microsoft.com/office/drawing/2014/main" id="{3B64BCCB-1A0A-04C3-2532-23F6946D6A38}"/>
              </a:ext>
            </a:extLst>
          </p:cNvPr>
          <p:cNvPicPr>
            <a:picLocks noChangeAspect="1"/>
          </p:cNvPicPr>
          <p:nvPr/>
        </p:nvPicPr>
        <p:blipFill>
          <a:blip r:embed="rId17"/>
          <a:stretch>
            <a:fillRect/>
          </a:stretch>
        </p:blipFill>
        <p:spPr>
          <a:xfrm>
            <a:off x="145439" y="4798600"/>
            <a:ext cx="7976761" cy="1802659"/>
          </a:xfrm>
          <a:prstGeom prst="rect">
            <a:avLst/>
          </a:prstGeom>
        </p:spPr>
      </p:pic>
      <mc:AlternateContent xmlns:mc="http://schemas.openxmlformats.org/markup-compatibility/2006" xmlns:p14="http://schemas.microsoft.com/office/powerpoint/2010/main">
        <mc:Choice Requires="p14">
          <p:contentPart p14:bwMode="auto" r:id="rId18">
            <p14:nvContentPartPr>
              <p14:cNvPr id="39" name="Ink 38">
                <a:extLst>
                  <a:ext uri="{FF2B5EF4-FFF2-40B4-BE49-F238E27FC236}">
                    <a16:creationId xmlns:a16="http://schemas.microsoft.com/office/drawing/2014/main" id="{93C10D5B-B314-16B8-CA60-333D9C6A6413}"/>
                  </a:ext>
                </a:extLst>
              </p14:cNvPr>
              <p14:cNvContentPartPr/>
              <p14:nvPr/>
            </p14:nvContentPartPr>
            <p14:xfrm>
              <a:off x="737614" y="5520804"/>
              <a:ext cx="6791400" cy="129960"/>
            </p14:xfrm>
          </p:contentPart>
        </mc:Choice>
        <mc:Fallback xmlns="">
          <p:pic>
            <p:nvPicPr>
              <p:cNvPr id="39" name="Ink 38">
                <a:extLst>
                  <a:ext uri="{FF2B5EF4-FFF2-40B4-BE49-F238E27FC236}">
                    <a16:creationId xmlns:a16="http://schemas.microsoft.com/office/drawing/2014/main" id="{93C10D5B-B314-16B8-CA60-333D9C6A6413}"/>
                  </a:ext>
                </a:extLst>
              </p:cNvPr>
              <p:cNvPicPr/>
              <p:nvPr/>
            </p:nvPicPr>
            <p:blipFill>
              <a:blip r:embed="rId19"/>
              <a:stretch>
                <a:fillRect/>
              </a:stretch>
            </p:blipFill>
            <p:spPr>
              <a:xfrm>
                <a:off x="683974" y="5412804"/>
                <a:ext cx="6899040" cy="345600"/>
              </a:xfrm>
              <a:prstGeom prst="rect">
                <a:avLst/>
              </a:prstGeom>
            </p:spPr>
          </p:pic>
        </mc:Fallback>
      </mc:AlternateContent>
      <p:grpSp>
        <p:nvGrpSpPr>
          <p:cNvPr id="33" name="Group 32">
            <a:extLst>
              <a:ext uri="{FF2B5EF4-FFF2-40B4-BE49-F238E27FC236}">
                <a16:creationId xmlns:a16="http://schemas.microsoft.com/office/drawing/2014/main" id="{61683689-2890-F8AA-20F8-8701E9B715E2}"/>
              </a:ext>
            </a:extLst>
          </p:cNvPr>
          <p:cNvGrpSpPr/>
          <p:nvPr/>
        </p:nvGrpSpPr>
        <p:grpSpPr>
          <a:xfrm>
            <a:off x="223480" y="244538"/>
            <a:ext cx="7796400" cy="2661914"/>
            <a:chOff x="223480" y="244538"/>
            <a:chExt cx="7796400" cy="2661914"/>
          </a:xfrm>
        </p:grpSpPr>
        <p:pic>
          <p:nvPicPr>
            <p:cNvPr id="23" name="Picture 22">
              <a:extLst>
                <a:ext uri="{FF2B5EF4-FFF2-40B4-BE49-F238E27FC236}">
                  <a16:creationId xmlns:a16="http://schemas.microsoft.com/office/drawing/2014/main" id="{B1D1E66B-E003-CEB9-D2F9-114E34BDD8A8}"/>
                </a:ext>
              </a:extLst>
            </p:cNvPr>
            <p:cNvPicPr>
              <a:picLocks noChangeAspect="1"/>
            </p:cNvPicPr>
            <p:nvPr/>
          </p:nvPicPr>
          <p:blipFill>
            <a:blip r:embed="rId20"/>
            <a:stretch>
              <a:fillRect/>
            </a:stretch>
          </p:blipFill>
          <p:spPr>
            <a:xfrm>
              <a:off x="223480" y="244538"/>
              <a:ext cx="7796400" cy="2661914"/>
            </a:xfrm>
            <a:prstGeom prst="rect">
              <a:avLst/>
            </a:prstGeom>
          </p:spPr>
        </p:pic>
        <mc:AlternateContent xmlns:mc="http://schemas.openxmlformats.org/markup-compatibility/2006" xmlns:p14="http://schemas.microsoft.com/office/powerpoint/2010/main">
          <mc:Choice Requires="p14">
            <p:contentPart p14:bwMode="auto" r:id="rId21">
              <p14:nvContentPartPr>
                <p14:cNvPr id="26" name="Ink 25">
                  <a:extLst>
                    <a:ext uri="{FF2B5EF4-FFF2-40B4-BE49-F238E27FC236}">
                      <a16:creationId xmlns:a16="http://schemas.microsoft.com/office/drawing/2014/main" id="{98A075AE-FCFA-D0C3-AA40-BAB380587AA1}"/>
                    </a:ext>
                  </a:extLst>
                </p14:cNvPr>
                <p14:cNvContentPartPr/>
                <p14:nvPr/>
              </p14:nvContentPartPr>
              <p14:xfrm>
                <a:off x="1916297" y="1628484"/>
                <a:ext cx="583560" cy="25560"/>
              </p14:xfrm>
            </p:contentPart>
          </mc:Choice>
          <mc:Fallback xmlns="">
            <p:pic>
              <p:nvPicPr>
                <p:cNvPr id="26" name="Ink 25">
                  <a:extLst>
                    <a:ext uri="{FF2B5EF4-FFF2-40B4-BE49-F238E27FC236}">
                      <a16:creationId xmlns:a16="http://schemas.microsoft.com/office/drawing/2014/main" id="{98A075AE-FCFA-D0C3-AA40-BAB380587AA1}"/>
                    </a:ext>
                  </a:extLst>
                </p:cNvPr>
                <p:cNvPicPr/>
                <p:nvPr/>
              </p:nvPicPr>
              <p:blipFill>
                <a:blip r:embed="rId9"/>
                <a:stretch>
                  <a:fillRect/>
                </a:stretch>
              </p:blipFill>
              <p:spPr>
                <a:xfrm>
                  <a:off x="1862657" y="1520844"/>
                  <a:ext cx="691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Ink 26">
                  <a:extLst>
                    <a:ext uri="{FF2B5EF4-FFF2-40B4-BE49-F238E27FC236}">
                      <a16:creationId xmlns:a16="http://schemas.microsoft.com/office/drawing/2014/main" id="{5CF43A84-2F26-2685-8790-63EC3B088F95}"/>
                    </a:ext>
                  </a:extLst>
                </p14:cNvPr>
                <p14:cNvContentPartPr/>
                <p14:nvPr/>
              </p14:nvContentPartPr>
              <p14:xfrm>
                <a:off x="1211777" y="1894524"/>
                <a:ext cx="2019240" cy="84240"/>
              </p14:xfrm>
            </p:contentPart>
          </mc:Choice>
          <mc:Fallback xmlns="">
            <p:pic>
              <p:nvPicPr>
                <p:cNvPr id="27" name="Ink 26">
                  <a:extLst>
                    <a:ext uri="{FF2B5EF4-FFF2-40B4-BE49-F238E27FC236}">
                      <a16:creationId xmlns:a16="http://schemas.microsoft.com/office/drawing/2014/main" id="{5CF43A84-2F26-2685-8790-63EC3B088F95}"/>
                    </a:ext>
                  </a:extLst>
                </p:cNvPr>
                <p:cNvPicPr/>
                <p:nvPr/>
              </p:nvPicPr>
              <p:blipFill>
                <a:blip r:embed="rId11"/>
                <a:stretch>
                  <a:fillRect/>
                </a:stretch>
              </p:blipFill>
              <p:spPr>
                <a:xfrm>
                  <a:off x="1158137" y="1786524"/>
                  <a:ext cx="2126880" cy="299880"/>
                </a:xfrm>
                <a:prstGeom prst="rect">
                  <a:avLst/>
                </a:prstGeom>
              </p:spPr>
            </p:pic>
          </mc:Fallback>
        </mc:AlternateContent>
      </p:grpSp>
    </p:spTree>
    <p:extLst>
      <p:ext uri="{BB962C8B-B14F-4D97-AF65-F5344CB8AC3E}">
        <p14:creationId xmlns:p14="http://schemas.microsoft.com/office/powerpoint/2010/main" val="1860583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2FD9-F49C-203E-CB7B-2C3406F54F39}"/>
              </a:ext>
            </a:extLst>
          </p:cNvPr>
          <p:cNvSpPr>
            <a:spLocks noGrp="1"/>
          </p:cNvSpPr>
          <p:nvPr>
            <p:ph type="title"/>
          </p:nvPr>
        </p:nvSpPr>
        <p:spPr/>
        <p:txBody>
          <a:bodyPr/>
          <a:lstStyle/>
          <a:p>
            <a:r>
              <a:rPr lang="en-GB" dirty="0"/>
              <a:t>Causal Discovery and Causal Graphs	</a:t>
            </a:r>
          </a:p>
        </p:txBody>
      </p:sp>
      <p:sp>
        <p:nvSpPr>
          <p:cNvPr id="3" name="Content Placeholder 2">
            <a:extLst>
              <a:ext uri="{FF2B5EF4-FFF2-40B4-BE49-F238E27FC236}">
                <a16:creationId xmlns:a16="http://schemas.microsoft.com/office/drawing/2014/main" id="{5E5470AC-E760-BDCE-A346-B828A848CE14}"/>
              </a:ext>
            </a:extLst>
          </p:cNvPr>
          <p:cNvSpPr>
            <a:spLocks noGrp="1"/>
          </p:cNvSpPr>
          <p:nvPr>
            <p:ph sz="half" idx="1"/>
          </p:nvPr>
        </p:nvSpPr>
        <p:spPr/>
        <p:txBody>
          <a:bodyPr anchor="ctr"/>
          <a:lstStyle/>
          <a:p>
            <a:r>
              <a:rPr lang="en-GB" i="1" dirty="0"/>
              <a:t>“This analysis only considers admissions to hospital. There are </a:t>
            </a:r>
            <a:r>
              <a:rPr lang="en-GB" b="1" i="1" dirty="0"/>
              <a:t>some infections that rarely cause hospital admission </a:t>
            </a:r>
            <a:r>
              <a:rPr lang="en-GB" i="1" dirty="0"/>
              <a:t>but may also have marked inequalities, for example some sexually transmitted infections and bloodborne viruses.”</a:t>
            </a:r>
          </a:p>
        </p:txBody>
      </p:sp>
      <p:sp>
        <p:nvSpPr>
          <p:cNvPr id="5" name="Date Placeholder 4">
            <a:extLst>
              <a:ext uri="{FF2B5EF4-FFF2-40B4-BE49-F238E27FC236}">
                <a16:creationId xmlns:a16="http://schemas.microsoft.com/office/drawing/2014/main" id="{41492058-44F0-2503-BB7C-BB90A21A3283}"/>
              </a:ext>
            </a:extLst>
          </p:cNvPr>
          <p:cNvSpPr>
            <a:spLocks noGrp="1"/>
          </p:cNvSpPr>
          <p:nvPr>
            <p:ph type="dt" sz="half" idx="10"/>
          </p:nvPr>
        </p:nvSpPr>
        <p:spPr/>
        <p:txBody>
          <a:bodyPr/>
          <a:lstStyle/>
          <a:p>
            <a:r>
              <a:rPr lang="en-US"/>
              <a:t>21/11/2025</a:t>
            </a:r>
            <a:endParaRPr lang="en-GB"/>
          </a:p>
        </p:txBody>
      </p:sp>
      <p:sp>
        <p:nvSpPr>
          <p:cNvPr id="6" name="Footer Placeholder 5">
            <a:extLst>
              <a:ext uri="{FF2B5EF4-FFF2-40B4-BE49-F238E27FC236}">
                <a16:creationId xmlns:a16="http://schemas.microsoft.com/office/drawing/2014/main" id="{41375EC8-8A7E-5010-1ABA-51ACDD2A133C}"/>
              </a:ext>
            </a:extLst>
          </p:cNvPr>
          <p:cNvSpPr>
            <a:spLocks noGrp="1"/>
          </p:cNvSpPr>
          <p:nvPr>
            <p:ph type="ftr" sz="quarter" idx="11"/>
          </p:nvPr>
        </p:nvSpPr>
        <p:spPr/>
        <p:txBody>
          <a:bodyPr/>
          <a:lstStyle/>
          <a:p>
            <a:r>
              <a:rPr lang="en-GB"/>
              <a:t>Fabrizio Russo: CausAlly - Collaborative Causal Discovery</a:t>
            </a:r>
          </a:p>
        </p:txBody>
      </p:sp>
      <p:sp>
        <p:nvSpPr>
          <p:cNvPr id="7" name="Slide Number Placeholder 6">
            <a:extLst>
              <a:ext uri="{FF2B5EF4-FFF2-40B4-BE49-F238E27FC236}">
                <a16:creationId xmlns:a16="http://schemas.microsoft.com/office/drawing/2014/main" id="{091660D2-E318-FC1C-2362-097A84810BDF}"/>
              </a:ext>
            </a:extLst>
          </p:cNvPr>
          <p:cNvSpPr>
            <a:spLocks noGrp="1"/>
          </p:cNvSpPr>
          <p:nvPr>
            <p:ph type="sldNum" sz="quarter" idx="12"/>
          </p:nvPr>
        </p:nvSpPr>
        <p:spPr/>
        <p:txBody>
          <a:bodyPr/>
          <a:lstStyle/>
          <a:p>
            <a:fld id="{CBA53E11-492D-48B3-9F9B-09541CA2A39A}" type="slidenum">
              <a:rPr lang="en-GB" smtClean="0"/>
              <a:t>3</a:t>
            </a:fld>
            <a:endParaRPr lang="en-GB"/>
          </a:p>
        </p:txBody>
      </p:sp>
      <p:sp>
        <p:nvSpPr>
          <p:cNvPr id="8" name="Subtitle 7">
            <a:extLst>
              <a:ext uri="{FF2B5EF4-FFF2-40B4-BE49-F238E27FC236}">
                <a16:creationId xmlns:a16="http://schemas.microsoft.com/office/drawing/2014/main" id="{4C0C04EC-29B6-4A06-2E56-3FACB2CC9B3C}"/>
              </a:ext>
            </a:extLst>
          </p:cNvPr>
          <p:cNvSpPr>
            <a:spLocks noGrp="1"/>
          </p:cNvSpPr>
          <p:nvPr>
            <p:ph type="subTitle" idx="13"/>
          </p:nvPr>
        </p:nvSpPr>
        <p:spPr/>
        <p:txBody>
          <a:bodyPr/>
          <a:lstStyle/>
          <a:p>
            <a:r>
              <a:rPr lang="en-GB" dirty="0"/>
              <a:t>To the rescue… </a:t>
            </a:r>
          </a:p>
        </p:txBody>
      </p:sp>
      <p:grpSp>
        <p:nvGrpSpPr>
          <p:cNvPr id="16" name="Group 15">
            <a:extLst>
              <a:ext uri="{FF2B5EF4-FFF2-40B4-BE49-F238E27FC236}">
                <a16:creationId xmlns:a16="http://schemas.microsoft.com/office/drawing/2014/main" id="{A0790CA9-DCB6-A732-14FA-7FF1AB62893D}"/>
              </a:ext>
            </a:extLst>
          </p:cNvPr>
          <p:cNvGrpSpPr/>
          <p:nvPr/>
        </p:nvGrpSpPr>
        <p:grpSpPr>
          <a:xfrm>
            <a:off x="6653120" y="1596943"/>
            <a:ext cx="4605052" cy="2412696"/>
            <a:chOff x="6747830" y="2093203"/>
            <a:chExt cx="4605052" cy="2412696"/>
          </a:xfrm>
        </p:grpSpPr>
        <p:sp>
          <p:nvSpPr>
            <p:cNvPr id="9" name="Oval 8">
              <a:extLst>
                <a:ext uri="{FF2B5EF4-FFF2-40B4-BE49-F238E27FC236}">
                  <a16:creationId xmlns:a16="http://schemas.microsoft.com/office/drawing/2014/main" id="{D7F9D04D-2453-9EA8-A6F7-0A28445D92AE}"/>
                </a:ext>
              </a:extLst>
            </p:cNvPr>
            <p:cNvSpPr/>
            <p:nvPr/>
          </p:nvSpPr>
          <p:spPr>
            <a:xfrm>
              <a:off x="7998245" y="3745734"/>
              <a:ext cx="2126256" cy="7601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Hospital Admissions</a:t>
              </a:r>
            </a:p>
          </p:txBody>
        </p:sp>
        <p:sp>
          <p:nvSpPr>
            <p:cNvPr id="10" name="Oval 9">
              <a:extLst>
                <a:ext uri="{FF2B5EF4-FFF2-40B4-BE49-F238E27FC236}">
                  <a16:creationId xmlns:a16="http://schemas.microsoft.com/office/drawing/2014/main" id="{E5144704-8C0B-42E6-7308-F9DFB8FE8320}"/>
                </a:ext>
              </a:extLst>
            </p:cNvPr>
            <p:cNvSpPr/>
            <p:nvPr/>
          </p:nvSpPr>
          <p:spPr>
            <a:xfrm>
              <a:off x="6747830" y="2093203"/>
              <a:ext cx="2126256" cy="7601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Transmission Type</a:t>
              </a:r>
            </a:p>
          </p:txBody>
        </p:sp>
        <p:sp>
          <p:nvSpPr>
            <p:cNvPr id="11" name="Oval 10">
              <a:extLst>
                <a:ext uri="{FF2B5EF4-FFF2-40B4-BE49-F238E27FC236}">
                  <a16:creationId xmlns:a16="http://schemas.microsoft.com/office/drawing/2014/main" id="{A315F5B0-5AD0-DD9D-FAEB-D7D33CEB3D68}"/>
                </a:ext>
              </a:extLst>
            </p:cNvPr>
            <p:cNvSpPr/>
            <p:nvPr/>
          </p:nvSpPr>
          <p:spPr>
            <a:xfrm>
              <a:off x="9226626" y="2093204"/>
              <a:ext cx="2126256" cy="7601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Severity of Infection</a:t>
              </a:r>
            </a:p>
          </p:txBody>
        </p:sp>
        <p:cxnSp>
          <p:nvCxnSpPr>
            <p:cNvPr id="13" name="Straight Arrow Connector 12">
              <a:extLst>
                <a:ext uri="{FF2B5EF4-FFF2-40B4-BE49-F238E27FC236}">
                  <a16:creationId xmlns:a16="http://schemas.microsoft.com/office/drawing/2014/main" id="{3A297038-69E4-E7F3-825A-5AA304A4A536}"/>
                </a:ext>
              </a:extLst>
            </p:cNvPr>
            <p:cNvCxnSpPr>
              <a:stCxn id="10" idx="4"/>
              <a:endCxn id="9" idx="0"/>
            </p:cNvCxnSpPr>
            <p:nvPr/>
          </p:nvCxnSpPr>
          <p:spPr>
            <a:xfrm>
              <a:off x="7810958" y="2853368"/>
              <a:ext cx="1250415" cy="89236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2863D1E-A558-11C0-61D3-E5C75E40DA5A}"/>
                </a:ext>
              </a:extLst>
            </p:cNvPr>
            <p:cNvCxnSpPr>
              <a:stCxn id="11" idx="4"/>
              <a:endCxn id="9" idx="0"/>
            </p:cNvCxnSpPr>
            <p:nvPr/>
          </p:nvCxnSpPr>
          <p:spPr>
            <a:xfrm flipH="1">
              <a:off x="9061373" y="2853369"/>
              <a:ext cx="1228381" cy="89236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649CF905-DB7D-AA52-8622-0654D5AB9D09}"/>
              </a:ext>
            </a:extLst>
          </p:cNvPr>
          <p:cNvGrpSpPr/>
          <p:nvPr/>
        </p:nvGrpSpPr>
        <p:grpSpPr>
          <a:xfrm>
            <a:off x="6653120" y="2357108"/>
            <a:ext cx="2126256" cy="2653229"/>
            <a:chOff x="6653120" y="2357108"/>
            <a:chExt cx="2126256" cy="2653229"/>
          </a:xfrm>
        </p:grpSpPr>
        <p:sp>
          <p:nvSpPr>
            <p:cNvPr id="17" name="Oval 16">
              <a:extLst>
                <a:ext uri="{FF2B5EF4-FFF2-40B4-BE49-F238E27FC236}">
                  <a16:creationId xmlns:a16="http://schemas.microsoft.com/office/drawing/2014/main" id="{3599A11F-B0EB-5CE3-81BE-548468D5BBCB}"/>
                </a:ext>
              </a:extLst>
            </p:cNvPr>
            <p:cNvSpPr/>
            <p:nvPr/>
          </p:nvSpPr>
          <p:spPr>
            <a:xfrm>
              <a:off x="6653120" y="4250172"/>
              <a:ext cx="2126256" cy="7601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Risk of Infection</a:t>
              </a:r>
            </a:p>
          </p:txBody>
        </p:sp>
        <p:cxnSp>
          <p:nvCxnSpPr>
            <p:cNvPr id="21" name="Straight Arrow Connector 20">
              <a:extLst>
                <a:ext uri="{FF2B5EF4-FFF2-40B4-BE49-F238E27FC236}">
                  <a16:creationId xmlns:a16="http://schemas.microsoft.com/office/drawing/2014/main" id="{D727F72C-E66F-D784-67E9-2E1EEBB5B6E9}"/>
                </a:ext>
              </a:extLst>
            </p:cNvPr>
            <p:cNvCxnSpPr>
              <a:cxnSpLocks/>
              <a:stCxn id="17" idx="0"/>
              <a:endCxn id="9" idx="3"/>
            </p:cNvCxnSpPr>
            <p:nvPr/>
          </p:nvCxnSpPr>
          <p:spPr>
            <a:xfrm flipV="1">
              <a:off x="7716248" y="3898315"/>
              <a:ext cx="498670" cy="35185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320A02-9FC0-DF15-5C15-43048353F52B}"/>
                </a:ext>
              </a:extLst>
            </p:cNvPr>
            <p:cNvCxnSpPr>
              <a:cxnSpLocks/>
              <a:stCxn id="17" idx="0"/>
              <a:endCxn id="10" idx="4"/>
            </p:cNvCxnSpPr>
            <p:nvPr/>
          </p:nvCxnSpPr>
          <p:spPr>
            <a:xfrm flipV="1">
              <a:off x="7716248" y="2357108"/>
              <a:ext cx="0" cy="1893064"/>
            </a:xfrm>
            <a:prstGeom prst="straightConnector1">
              <a:avLst/>
            </a:prstGeom>
            <a:ln>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D4B943F9-56AF-DDCF-55F8-96835BC42F43}"/>
              </a:ext>
            </a:extLst>
          </p:cNvPr>
          <p:cNvGrpSpPr/>
          <p:nvPr/>
        </p:nvGrpSpPr>
        <p:grpSpPr>
          <a:xfrm>
            <a:off x="8779376" y="4250172"/>
            <a:ext cx="2478796" cy="760165"/>
            <a:chOff x="8779376" y="4250172"/>
            <a:chExt cx="2478796" cy="760165"/>
          </a:xfrm>
        </p:grpSpPr>
        <p:sp>
          <p:nvSpPr>
            <p:cNvPr id="28" name="Oval 27">
              <a:extLst>
                <a:ext uri="{FF2B5EF4-FFF2-40B4-BE49-F238E27FC236}">
                  <a16:creationId xmlns:a16="http://schemas.microsoft.com/office/drawing/2014/main" id="{D7170882-197E-78C9-E345-04A986C79FFA}"/>
                </a:ext>
              </a:extLst>
            </p:cNvPr>
            <p:cNvSpPr/>
            <p:nvPr/>
          </p:nvSpPr>
          <p:spPr>
            <a:xfrm>
              <a:off x="9131916" y="4250172"/>
              <a:ext cx="2126256" cy="7601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Socio-economic</a:t>
              </a:r>
            </a:p>
          </p:txBody>
        </p:sp>
        <p:cxnSp>
          <p:nvCxnSpPr>
            <p:cNvPr id="30" name="Straight Arrow Connector 29">
              <a:extLst>
                <a:ext uri="{FF2B5EF4-FFF2-40B4-BE49-F238E27FC236}">
                  <a16:creationId xmlns:a16="http://schemas.microsoft.com/office/drawing/2014/main" id="{BE00CE85-AE7B-D9A8-E752-AF7E93CFB72E}"/>
                </a:ext>
              </a:extLst>
            </p:cNvPr>
            <p:cNvCxnSpPr>
              <a:stCxn id="28" idx="2"/>
              <a:endCxn id="17" idx="6"/>
            </p:cNvCxnSpPr>
            <p:nvPr/>
          </p:nvCxnSpPr>
          <p:spPr>
            <a:xfrm flipH="1">
              <a:off x="8779376" y="4630255"/>
              <a:ext cx="352540"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E8919D4E-4784-0337-8678-84D2A4BE5F6C}"/>
              </a:ext>
            </a:extLst>
          </p:cNvPr>
          <p:cNvGrpSpPr/>
          <p:nvPr/>
        </p:nvGrpSpPr>
        <p:grpSpPr>
          <a:xfrm>
            <a:off x="9131916" y="5010337"/>
            <a:ext cx="2126256" cy="1261283"/>
            <a:chOff x="9131916" y="4999817"/>
            <a:chExt cx="2126256" cy="1261283"/>
          </a:xfrm>
        </p:grpSpPr>
        <p:sp>
          <p:nvSpPr>
            <p:cNvPr id="46" name="Oval 45">
              <a:extLst>
                <a:ext uri="{FF2B5EF4-FFF2-40B4-BE49-F238E27FC236}">
                  <a16:creationId xmlns:a16="http://schemas.microsoft.com/office/drawing/2014/main" id="{72A51A58-AF36-674E-F364-DCF71B4DDA84}"/>
                </a:ext>
              </a:extLst>
            </p:cNvPr>
            <p:cNvSpPr/>
            <p:nvPr/>
          </p:nvSpPr>
          <p:spPr>
            <a:xfrm>
              <a:off x="9131916" y="5500935"/>
              <a:ext cx="2126256" cy="7601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Overcrowded Housing</a:t>
              </a:r>
            </a:p>
          </p:txBody>
        </p:sp>
        <p:cxnSp>
          <p:nvCxnSpPr>
            <p:cNvPr id="47" name="Straight Arrow Connector 46">
              <a:extLst>
                <a:ext uri="{FF2B5EF4-FFF2-40B4-BE49-F238E27FC236}">
                  <a16:creationId xmlns:a16="http://schemas.microsoft.com/office/drawing/2014/main" id="{007A79B1-7A11-F237-FAEC-67178A693979}"/>
                </a:ext>
              </a:extLst>
            </p:cNvPr>
            <p:cNvCxnSpPr>
              <a:cxnSpLocks/>
              <a:stCxn id="46" idx="0"/>
              <a:endCxn id="28" idx="4"/>
            </p:cNvCxnSpPr>
            <p:nvPr/>
          </p:nvCxnSpPr>
          <p:spPr>
            <a:xfrm flipV="1">
              <a:off x="10195044" y="4999817"/>
              <a:ext cx="0" cy="501118"/>
            </a:xfrm>
            <a:prstGeom prst="straightConnector1">
              <a:avLst/>
            </a:prstGeom>
            <a:ln>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26D87148-4DF9-552C-172D-D78EDC7D4D6D}"/>
              </a:ext>
            </a:extLst>
          </p:cNvPr>
          <p:cNvGrpSpPr/>
          <p:nvPr/>
        </p:nvGrpSpPr>
        <p:grpSpPr>
          <a:xfrm>
            <a:off x="6653120" y="4899013"/>
            <a:ext cx="2790179" cy="1362087"/>
            <a:chOff x="6653120" y="4899013"/>
            <a:chExt cx="2790179" cy="1362087"/>
          </a:xfrm>
        </p:grpSpPr>
        <p:grpSp>
          <p:nvGrpSpPr>
            <p:cNvPr id="38" name="Group 37">
              <a:extLst>
                <a:ext uri="{FF2B5EF4-FFF2-40B4-BE49-F238E27FC236}">
                  <a16:creationId xmlns:a16="http://schemas.microsoft.com/office/drawing/2014/main" id="{601C1C2C-FCAE-70C6-C19D-05EB7BD64C1B}"/>
                </a:ext>
              </a:extLst>
            </p:cNvPr>
            <p:cNvGrpSpPr/>
            <p:nvPr/>
          </p:nvGrpSpPr>
          <p:grpSpPr>
            <a:xfrm>
              <a:off x="6653120" y="4899013"/>
              <a:ext cx="2790179" cy="1362087"/>
              <a:chOff x="9131916" y="4899013"/>
              <a:chExt cx="2790179" cy="1362087"/>
            </a:xfrm>
          </p:grpSpPr>
          <p:sp>
            <p:nvSpPr>
              <p:cNvPr id="34" name="Oval 33">
                <a:extLst>
                  <a:ext uri="{FF2B5EF4-FFF2-40B4-BE49-F238E27FC236}">
                    <a16:creationId xmlns:a16="http://schemas.microsoft.com/office/drawing/2014/main" id="{F20F7C49-A40E-F604-BAA8-6E1C4A3499F0}"/>
                  </a:ext>
                </a:extLst>
              </p:cNvPr>
              <p:cNvSpPr/>
              <p:nvPr/>
            </p:nvSpPr>
            <p:spPr>
              <a:xfrm>
                <a:off x="9131916" y="5500935"/>
                <a:ext cx="2126256" cy="7601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Ethnicity</a:t>
                </a:r>
              </a:p>
            </p:txBody>
          </p:sp>
          <p:cxnSp>
            <p:nvCxnSpPr>
              <p:cNvPr id="36" name="Straight Arrow Connector 35">
                <a:extLst>
                  <a:ext uri="{FF2B5EF4-FFF2-40B4-BE49-F238E27FC236}">
                    <a16:creationId xmlns:a16="http://schemas.microsoft.com/office/drawing/2014/main" id="{EBD09861-DCCE-548B-279C-080357C9CE82}"/>
                  </a:ext>
                </a:extLst>
              </p:cNvPr>
              <p:cNvCxnSpPr>
                <a:cxnSpLocks/>
                <a:stCxn id="34" idx="7"/>
                <a:endCxn id="28" idx="3"/>
              </p:cNvCxnSpPr>
              <p:nvPr/>
            </p:nvCxnSpPr>
            <p:spPr>
              <a:xfrm flipV="1">
                <a:off x="10946789" y="4899013"/>
                <a:ext cx="975306" cy="71324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a:extLst>
                <a:ext uri="{FF2B5EF4-FFF2-40B4-BE49-F238E27FC236}">
                  <a16:creationId xmlns:a16="http://schemas.microsoft.com/office/drawing/2014/main" id="{08F05318-0AE1-2FCD-CBD3-160461AE3305}"/>
                </a:ext>
              </a:extLst>
            </p:cNvPr>
            <p:cNvCxnSpPr>
              <a:stCxn id="34" idx="6"/>
              <a:endCxn id="46" idx="2"/>
            </p:cNvCxnSpPr>
            <p:nvPr/>
          </p:nvCxnSpPr>
          <p:spPr>
            <a:xfrm>
              <a:off x="8779376" y="5881018"/>
              <a:ext cx="352540" cy="1052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8096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D84C-1557-654E-93B5-C19333B12656}"/>
              </a:ext>
            </a:extLst>
          </p:cNvPr>
          <p:cNvSpPr>
            <a:spLocks noGrp="1"/>
          </p:cNvSpPr>
          <p:nvPr>
            <p:ph type="title"/>
          </p:nvPr>
        </p:nvSpPr>
        <p:spPr/>
        <p:txBody>
          <a:bodyPr/>
          <a:lstStyle/>
          <a:p>
            <a:r>
              <a:rPr lang="en-GB" dirty="0"/>
              <a:t>CausAlly – Collaborative Causal Discovery </a:t>
            </a:r>
          </a:p>
        </p:txBody>
      </p:sp>
      <p:sp>
        <p:nvSpPr>
          <p:cNvPr id="4" name="Date Placeholder 3">
            <a:extLst>
              <a:ext uri="{FF2B5EF4-FFF2-40B4-BE49-F238E27FC236}">
                <a16:creationId xmlns:a16="http://schemas.microsoft.com/office/drawing/2014/main" id="{986DDF80-1ED1-EBA7-F2B4-A28A86FB190B}"/>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73CA286C-1DC2-F3C2-96BA-50390AF16434}"/>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B8A47674-C804-DF76-C5C0-40426CD674DA}"/>
              </a:ext>
            </a:extLst>
          </p:cNvPr>
          <p:cNvSpPr>
            <a:spLocks noGrp="1"/>
          </p:cNvSpPr>
          <p:nvPr>
            <p:ph type="sldNum" sz="quarter" idx="12"/>
          </p:nvPr>
        </p:nvSpPr>
        <p:spPr/>
        <p:txBody>
          <a:bodyPr/>
          <a:lstStyle/>
          <a:p>
            <a:fld id="{CBA53E11-492D-48B3-9F9B-09541CA2A39A}" type="slidenum">
              <a:rPr lang="en-GB" smtClean="0"/>
              <a:t>4</a:t>
            </a:fld>
            <a:endParaRPr lang="en-GB"/>
          </a:p>
        </p:txBody>
      </p:sp>
      <p:sp>
        <p:nvSpPr>
          <p:cNvPr id="7" name="Subtitle 6">
            <a:extLst>
              <a:ext uri="{FF2B5EF4-FFF2-40B4-BE49-F238E27FC236}">
                <a16:creationId xmlns:a16="http://schemas.microsoft.com/office/drawing/2014/main" id="{B9B58841-437F-C0A2-A2BD-8A0CBD583A8B}"/>
              </a:ext>
            </a:extLst>
          </p:cNvPr>
          <p:cNvSpPr>
            <a:spLocks noGrp="1"/>
          </p:cNvSpPr>
          <p:nvPr>
            <p:ph type="subTitle" idx="13"/>
          </p:nvPr>
        </p:nvSpPr>
        <p:spPr/>
        <p:txBody>
          <a:bodyPr/>
          <a:lstStyle/>
          <a:p>
            <a:r>
              <a:rPr lang="en-GB" dirty="0"/>
              <a:t>A dialogue between experts and data</a:t>
            </a:r>
          </a:p>
        </p:txBody>
      </p:sp>
      <p:pic>
        <p:nvPicPr>
          <p:cNvPr id="17" name="Picture 16">
            <a:extLst>
              <a:ext uri="{FF2B5EF4-FFF2-40B4-BE49-F238E27FC236}">
                <a16:creationId xmlns:a16="http://schemas.microsoft.com/office/drawing/2014/main" id="{3DE85688-8E9E-BD86-E4D9-A441A78EDD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69769" y="1359958"/>
            <a:ext cx="5849959" cy="4249151"/>
          </a:xfrm>
          <a:prstGeom prst="rect">
            <a:avLst/>
          </a:prstGeom>
        </p:spPr>
      </p:pic>
      <p:pic>
        <p:nvPicPr>
          <p:cNvPr id="23" name="Picture 22">
            <a:extLst>
              <a:ext uri="{FF2B5EF4-FFF2-40B4-BE49-F238E27FC236}">
                <a16:creationId xmlns:a16="http://schemas.microsoft.com/office/drawing/2014/main" id="{DEB3B1C8-4042-06C9-0F3C-6E2FE089AC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6581" y="2159926"/>
            <a:ext cx="6088665" cy="4218401"/>
          </a:xfrm>
          <a:prstGeom prst="rect">
            <a:avLst/>
          </a:prstGeom>
        </p:spPr>
      </p:pic>
      <p:pic>
        <p:nvPicPr>
          <p:cNvPr id="8" name="Picture 7">
            <a:extLst>
              <a:ext uri="{FF2B5EF4-FFF2-40B4-BE49-F238E27FC236}">
                <a16:creationId xmlns:a16="http://schemas.microsoft.com/office/drawing/2014/main" id="{8773D3BF-9045-F5FB-7F73-535B36461192}"/>
              </a:ext>
            </a:extLst>
          </p:cNvPr>
          <p:cNvPicPr>
            <a:picLocks noChangeAspect="1"/>
          </p:cNvPicPr>
          <p:nvPr/>
        </p:nvPicPr>
        <p:blipFill>
          <a:blip r:embed="rId5"/>
          <a:stretch>
            <a:fillRect/>
          </a:stretch>
        </p:blipFill>
        <p:spPr>
          <a:xfrm>
            <a:off x="6269768" y="1359958"/>
            <a:ext cx="5849959" cy="4249151"/>
          </a:xfrm>
          <a:prstGeom prst="rect">
            <a:avLst/>
          </a:prstGeom>
        </p:spPr>
      </p:pic>
      <p:grpSp>
        <p:nvGrpSpPr>
          <p:cNvPr id="27" name="Group 26">
            <a:extLst>
              <a:ext uri="{FF2B5EF4-FFF2-40B4-BE49-F238E27FC236}">
                <a16:creationId xmlns:a16="http://schemas.microsoft.com/office/drawing/2014/main" id="{F10805F3-9417-A68D-E986-012607EAF972}"/>
              </a:ext>
            </a:extLst>
          </p:cNvPr>
          <p:cNvGrpSpPr/>
          <p:nvPr/>
        </p:nvGrpSpPr>
        <p:grpSpPr>
          <a:xfrm>
            <a:off x="5778267" y="2930048"/>
            <a:ext cx="1438951" cy="3365668"/>
            <a:chOff x="5778267" y="2930048"/>
            <a:chExt cx="1438951" cy="3365668"/>
          </a:xfrm>
        </p:grpSpPr>
        <p:pic>
          <p:nvPicPr>
            <p:cNvPr id="1028" name="Picture 4">
              <a:extLst>
                <a:ext uri="{FF2B5EF4-FFF2-40B4-BE49-F238E27FC236}">
                  <a16:creationId xmlns:a16="http://schemas.microsoft.com/office/drawing/2014/main" id="{6EE9C516-FD30-20D2-BE5D-121DD687AC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8267" y="2930048"/>
              <a:ext cx="1120048" cy="11200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36CEED5-8D16-0587-FB50-7D6A5C4C45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6158" y="4944656"/>
              <a:ext cx="1351060" cy="1351060"/>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4">
            <a:extLst>
              <a:ext uri="{FF2B5EF4-FFF2-40B4-BE49-F238E27FC236}">
                <a16:creationId xmlns:a16="http://schemas.microsoft.com/office/drawing/2014/main" id="{EB975200-8210-B43D-A76B-FB81E579F2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552053">
            <a:off x="5902758" y="3808239"/>
            <a:ext cx="1120048" cy="112004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838D21B7-CAE5-6DCE-3F50-0391A44134D9}"/>
              </a:ext>
            </a:extLst>
          </p:cNvPr>
          <p:cNvSpPr/>
          <p:nvPr/>
        </p:nvSpPr>
        <p:spPr>
          <a:xfrm>
            <a:off x="2637322" y="4338031"/>
            <a:ext cx="3601725" cy="2040296"/>
          </a:xfrm>
          <a:prstGeom prst="roundRect">
            <a:avLst/>
          </a:prstGeom>
          <a:solidFill>
            <a:schemeClr val="accent3">
              <a:alpha val="42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Tree>
    <p:extLst>
      <p:ext uri="{BB962C8B-B14F-4D97-AF65-F5344CB8AC3E}">
        <p14:creationId xmlns:p14="http://schemas.microsoft.com/office/powerpoint/2010/main" val="583775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8575-693F-EB8D-47E4-A5ACD18C75AA}"/>
              </a:ext>
            </a:extLst>
          </p:cNvPr>
          <p:cNvSpPr>
            <a:spLocks noGrp="1"/>
          </p:cNvSpPr>
          <p:nvPr>
            <p:ph type="title"/>
          </p:nvPr>
        </p:nvSpPr>
        <p:spPr/>
        <p:txBody>
          <a:bodyPr/>
          <a:lstStyle/>
          <a:p>
            <a:r>
              <a:rPr lang="en-GB" dirty="0"/>
              <a:t>Causal Discovery</a:t>
            </a:r>
          </a:p>
        </p:txBody>
      </p:sp>
      <p:pic>
        <p:nvPicPr>
          <p:cNvPr id="9" name="Content Placeholder 8">
            <a:extLst>
              <a:ext uri="{FF2B5EF4-FFF2-40B4-BE49-F238E27FC236}">
                <a16:creationId xmlns:a16="http://schemas.microsoft.com/office/drawing/2014/main" id="{93D4ECCC-EF72-6520-EB65-C9F2BC772698}"/>
              </a:ext>
            </a:extLst>
          </p:cNvPr>
          <p:cNvPicPr>
            <a:picLocks noGrp="1" noChangeAspect="1"/>
          </p:cNvPicPr>
          <p:nvPr>
            <p:ph idx="1"/>
          </p:nvPr>
        </p:nvPicPr>
        <p:blipFill>
          <a:blip r:embed="rId2"/>
          <a:stretch>
            <a:fillRect/>
          </a:stretch>
        </p:blipFill>
        <p:spPr>
          <a:xfrm>
            <a:off x="325437" y="1155904"/>
            <a:ext cx="11541125" cy="2903382"/>
          </a:xfrm>
          <a:prstGeom prst="rect">
            <a:avLst/>
          </a:prstGeom>
        </p:spPr>
      </p:pic>
      <p:sp>
        <p:nvSpPr>
          <p:cNvPr id="4" name="Date Placeholder 3">
            <a:extLst>
              <a:ext uri="{FF2B5EF4-FFF2-40B4-BE49-F238E27FC236}">
                <a16:creationId xmlns:a16="http://schemas.microsoft.com/office/drawing/2014/main" id="{C821D313-CB4D-4B45-2823-9E4571A4EDD7}"/>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35AD576A-6A8D-C458-4BA6-EF53F0E26B0D}"/>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12087213-DC04-1A71-5467-D300140B88D9}"/>
              </a:ext>
            </a:extLst>
          </p:cNvPr>
          <p:cNvSpPr>
            <a:spLocks noGrp="1"/>
          </p:cNvSpPr>
          <p:nvPr>
            <p:ph type="sldNum" sz="quarter" idx="12"/>
          </p:nvPr>
        </p:nvSpPr>
        <p:spPr/>
        <p:txBody>
          <a:bodyPr/>
          <a:lstStyle/>
          <a:p>
            <a:fld id="{CBA53E11-492D-48B3-9F9B-09541CA2A39A}" type="slidenum">
              <a:rPr lang="en-GB" smtClean="0"/>
              <a:t>5</a:t>
            </a:fld>
            <a:endParaRPr lang="en-GB"/>
          </a:p>
        </p:txBody>
      </p:sp>
      <p:sp>
        <p:nvSpPr>
          <p:cNvPr id="7" name="Subtitle 6">
            <a:extLst>
              <a:ext uri="{FF2B5EF4-FFF2-40B4-BE49-F238E27FC236}">
                <a16:creationId xmlns:a16="http://schemas.microsoft.com/office/drawing/2014/main" id="{19A48341-6F8B-5F24-631A-3A2EAF27FCFA}"/>
              </a:ext>
            </a:extLst>
          </p:cNvPr>
          <p:cNvSpPr>
            <a:spLocks noGrp="1"/>
          </p:cNvSpPr>
          <p:nvPr>
            <p:ph type="subTitle" idx="13"/>
          </p:nvPr>
        </p:nvSpPr>
        <p:spPr/>
        <p:txBody>
          <a:bodyPr/>
          <a:lstStyle/>
          <a:p>
            <a:r>
              <a:rPr lang="en-GB" dirty="0"/>
              <a:t>A simple example</a:t>
            </a:r>
          </a:p>
        </p:txBody>
      </p:sp>
      <p:pic>
        <p:nvPicPr>
          <p:cNvPr id="11" name="Picture 10">
            <a:extLst>
              <a:ext uri="{FF2B5EF4-FFF2-40B4-BE49-F238E27FC236}">
                <a16:creationId xmlns:a16="http://schemas.microsoft.com/office/drawing/2014/main" id="{3DB2A1D2-36A8-5AE0-827E-98F84704BA72}"/>
              </a:ext>
            </a:extLst>
          </p:cNvPr>
          <p:cNvPicPr>
            <a:picLocks noChangeAspect="1"/>
          </p:cNvPicPr>
          <p:nvPr/>
        </p:nvPicPr>
        <p:blipFill>
          <a:blip r:embed="rId3"/>
          <a:stretch>
            <a:fillRect/>
          </a:stretch>
        </p:blipFill>
        <p:spPr>
          <a:xfrm>
            <a:off x="325437" y="4365546"/>
            <a:ext cx="11541125" cy="1613216"/>
          </a:xfrm>
          <a:prstGeom prst="rect">
            <a:avLst/>
          </a:prstGeom>
        </p:spPr>
      </p:pic>
      <p:pic>
        <p:nvPicPr>
          <p:cNvPr id="13" name="Picture 12">
            <a:extLst>
              <a:ext uri="{FF2B5EF4-FFF2-40B4-BE49-F238E27FC236}">
                <a16:creationId xmlns:a16="http://schemas.microsoft.com/office/drawing/2014/main" id="{E8742D1B-BB9C-0C1B-7CF5-2E7F2AA0C1D3}"/>
              </a:ext>
            </a:extLst>
          </p:cNvPr>
          <p:cNvPicPr>
            <a:picLocks noChangeAspect="1"/>
          </p:cNvPicPr>
          <p:nvPr/>
        </p:nvPicPr>
        <p:blipFill>
          <a:blip r:embed="rId4"/>
          <a:stretch>
            <a:fillRect/>
          </a:stretch>
        </p:blipFill>
        <p:spPr>
          <a:xfrm>
            <a:off x="335569" y="4387267"/>
            <a:ext cx="11541126" cy="1591496"/>
          </a:xfrm>
          <a:prstGeom prst="rect">
            <a:avLst/>
          </a:prstGeom>
        </p:spPr>
      </p:pic>
    </p:spTree>
    <p:extLst>
      <p:ext uri="{BB962C8B-B14F-4D97-AF65-F5344CB8AC3E}">
        <p14:creationId xmlns:p14="http://schemas.microsoft.com/office/powerpoint/2010/main" val="2113404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B2ABFF5-1654-77BE-229A-125A01058967}"/>
              </a:ext>
            </a:extLst>
          </p:cNvPr>
          <p:cNvSpPr/>
          <p:nvPr/>
        </p:nvSpPr>
        <p:spPr>
          <a:xfrm>
            <a:off x="171450" y="2574194"/>
            <a:ext cx="11839566" cy="374405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Rules</a:t>
            </a:r>
            <a:endParaRPr lang="en-GB" sz="2800" dirty="0">
              <a:solidFill>
                <a:schemeClr val="tx1"/>
              </a:solidFill>
            </a:endParaRPr>
          </a:p>
          <a:p>
            <a:endParaRPr lang="en-GB" sz="2800" dirty="0">
              <a:solidFill>
                <a:schemeClr val="tx1"/>
              </a:solidFill>
            </a:endParaRPr>
          </a:p>
          <a:p>
            <a:endParaRPr lang="en-GB" sz="2800" dirty="0">
              <a:solidFill>
                <a:schemeClr val="tx1"/>
              </a:solidFill>
            </a:endParaRPr>
          </a:p>
          <a:p>
            <a:endParaRPr lang="en-GB" sz="2800" dirty="0">
              <a:solidFill>
                <a:schemeClr val="tx1"/>
              </a:solidFill>
            </a:endParaRPr>
          </a:p>
          <a:p>
            <a:endParaRPr lang="en-GB" sz="2800" dirty="0">
              <a:solidFill>
                <a:schemeClr val="tx1"/>
              </a:solidFill>
            </a:endParaRPr>
          </a:p>
          <a:p>
            <a:endParaRPr lang="en-GB" sz="2800" dirty="0">
              <a:solidFill>
                <a:schemeClr val="tx1"/>
              </a:solidFill>
            </a:endParaRPr>
          </a:p>
          <a:p>
            <a:endParaRPr lang="en-GB" sz="2800" dirty="0">
              <a:solidFill>
                <a:schemeClr val="tx1"/>
              </a:solidFill>
            </a:endParaRPr>
          </a:p>
          <a:p>
            <a:endParaRPr lang="en-GB" sz="2800" dirty="0">
              <a:solidFill>
                <a:schemeClr val="tx1"/>
              </a:solidFill>
            </a:endParaRPr>
          </a:p>
        </p:txBody>
      </p:sp>
      <p:sp>
        <p:nvSpPr>
          <p:cNvPr id="20" name="Rectangle 19">
            <a:extLst>
              <a:ext uri="{FF2B5EF4-FFF2-40B4-BE49-F238E27FC236}">
                <a16:creationId xmlns:a16="http://schemas.microsoft.com/office/drawing/2014/main" id="{CBF528D3-6EDB-154C-CC38-5E5D1C9823FE}"/>
              </a:ext>
            </a:extLst>
          </p:cNvPr>
          <p:cNvSpPr/>
          <p:nvPr/>
        </p:nvSpPr>
        <p:spPr>
          <a:xfrm>
            <a:off x="171450" y="654925"/>
            <a:ext cx="5695950" cy="18749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Assumptions</a:t>
            </a:r>
          </a:p>
          <a:p>
            <a:pPr algn="ctr"/>
            <a:endParaRPr lang="en-GB" sz="2800" dirty="0">
              <a:solidFill>
                <a:schemeClr val="tx1"/>
              </a:solidFill>
            </a:endParaRPr>
          </a:p>
          <a:p>
            <a:pPr algn="ctr"/>
            <a:endParaRPr lang="en-GB" sz="2800" dirty="0">
              <a:solidFill>
                <a:schemeClr val="tx1"/>
              </a:solidFill>
            </a:endParaRPr>
          </a:p>
          <a:p>
            <a:pPr algn="ctr"/>
            <a:endParaRPr lang="en-GB" sz="2800" dirty="0">
              <a:solidFill>
                <a:schemeClr val="tx1"/>
              </a:solidFill>
            </a:endParaRPr>
          </a:p>
        </p:txBody>
      </p:sp>
      <p:sp>
        <p:nvSpPr>
          <p:cNvPr id="2" name="Title 1">
            <a:extLst>
              <a:ext uri="{FF2B5EF4-FFF2-40B4-BE49-F238E27FC236}">
                <a16:creationId xmlns:a16="http://schemas.microsoft.com/office/drawing/2014/main" id="{26A8373C-7E43-48E0-A642-1999FE9A8838}"/>
              </a:ext>
            </a:extLst>
          </p:cNvPr>
          <p:cNvSpPr>
            <a:spLocks noGrp="1"/>
          </p:cNvSpPr>
          <p:nvPr>
            <p:ph type="title"/>
          </p:nvPr>
        </p:nvSpPr>
        <p:spPr/>
        <p:txBody>
          <a:bodyPr/>
          <a:lstStyle/>
          <a:p>
            <a:r>
              <a:rPr lang="en-GB" dirty="0"/>
              <a:t>Causal ABA</a:t>
            </a:r>
          </a:p>
        </p:txBody>
      </p:sp>
      <p:pic>
        <p:nvPicPr>
          <p:cNvPr id="9" name="Content Placeholder 8">
            <a:extLst>
              <a:ext uri="{FF2B5EF4-FFF2-40B4-BE49-F238E27FC236}">
                <a16:creationId xmlns:a16="http://schemas.microsoft.com/office/drawing/2014/main" id="{6988C93E-5522-F4AC-58A1-8DCC36EC0034}"/>
              </a:ext>
            </a:extLst>
          </p:cNvPr>
          <p:cNvPicPr>
            <a:picLocks noGrp="1" noChangeAspect="1"/>
          </p:cNvPicPr>
          <p:nvPr>
            <p:ph idx="1"/>
          </p:nvPr>
        </p:nvPicPr>
        <p:blipFill>
          <a:blip r:embed="rId2"/>
          <a:stretch>
            <a:fillRect/>
          </a:stretch>
        </p:blipFill>
        <p:spPr>
          <a:xfrm>
            <a:off x="241607" y="1190586"/>
            <a:ext cx="5352248" cy="380685"/>
          </a:xfrm>
          <a:prstGeom prst="rect">
            <a:avLst/>
          </a:prstGeom>
        </p:spPr>
      </p:pic>
      <p:sp>
        <p:nvSpPr>
          <p:cNvPr id="4" name="Date Placeholder 3">
            <a:extLst>
              <a:ext uri="{FF2B5EF4-FFF2-40B4-BE49-F238E27FC236}">
                <a16:creationId xmlns:a16="http://schemas.microsoft.com/office/drawing/2014/main" id="{473C4E2A-A232-4CEE-C3F7-1F7ADDB0D7F7}"/>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033554DA-6AD3-B428-6B57-0C35D2228262}"/>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88FE820C-6A7B-A106-486B-4D4171C23DBB}"/>
              </a:ext>
            </a:extLst>
          </p:cNvPr>
          <p:cNvSpPr>
            <a:spLocks noGrp="1"/>
          </p:cNvSpPr>
          <p:nvPr>
            <p:ph type="sldNum" sz="quarter" idx="12"/>
          </p:nvPr>
        </p:nvSpPr>
        <p:spPr/>
        <p:txBody>
          <a:bodyPr/>
          <a:lstStyle/>
          <a:p>
            <a:fld id="{CBA53E11-492D-48B3-9F9B-09541CA2A39A}" type="slidenum">
              <a:rPr lang="en-GB" smtClean="0"/>
              <a:t>6</a:t>
            </a:fld>
            <a:endParaRPr lang="en-GB"/>
          </a:p>
        </p:txBody>
      </p:sp>
      <p:pic>
        <p:nvPicPr>
          <p:cNvPr id="11" name="Picture 10">
            <a:extLst>
              <a:ext uri="{FF2B5EF4-FFF2-40B4-BE49-F238E27FC236}">
                <a16:creationId xmlns:a16="http://schemas.microsoft.com/office/drawing/2014/main" id="{52000C90-A243-7AC3-BCD5-7D005701259C}"/>
              </a:ext>
            </a:extLst>
          </p:cNvPr>
          <p:cNvPicPr>
            <a:picLocks noChangeAspect="1"/>
          </p:cNvPicPr>
          <p:nvPr/>
        </p:nvPicPr>
        <p:blipFill>
          <a:blip r:embed="rId3"/>
          <a:stretch>
            <a:fillRect/>
          </a:stretch>
        </p:blipFill>
        <p:spPr>
          <a:xfrm>
            <a:off x="4162014" y="2988447"/>
            <a:ext cx="7810500" cy="1203419"/>
          </a:xfrm>
          <a:prstGeom prst="rect">
            <a:avLst/>
          </a:prstGeom>
        </p:spPr>
      </p:pic>
      <p:pic>
        <p:nvPicPr>
          <p:cNvPr id="13" name="Picture 12">
            <a:extLst>
              <a:ext uri="{FF2B5EF4-FFF2-40B4-BE49-F238E27FC236}">
                <a16:creationId xmlns:a16="http://schemas.microsoft.com/office/drawing/2014/main" id="{61E0CBEC-4B79-B620-604C-CA6D5C75F14A}"/>
              </a:ext>
            </a:extLst>
          </p:cNvPr>
          <p:cNvPicPr>
            <a:picLocks noChangeAspect="1"/>
          </p:cNvPicPr>
          <p:nvPr/>
        </p:nvPicPr>
        <p:blipFill>
          <a:blip r:embed="rId4"/>
          <a:stretch>
            <a:fillRect/>
          </a:stretch>
        </p:blipFill>
        <p:spPr>
          <a:xfrm>
            <a:off x="241608" y="1647939"/>
            <a:ext cx="4587742" cy="380685"/>
          </a:xfrm>
          <a:prstGeom prst="rect">
            <a:avLst/>
          </a:prstGeom>
        </p:spPr>
      </p:pic>
      <p:pic>
        <p:nvPicPr>
          <p:cNvPr id="15" name="Picture 14">
            <a:extLst>
              <a:ext uri="{FF2B5EF4-FFF2-40B4-BE49-F238E27FC236}">
                <a16:creationId xmlns:a16="http://schemas.microsoft.com/office/drawing/2014/main" id="{C92BAA60-DD98-22F2-061C-5C1874ACB63E}"/>
              </a:ext>
            </a:extLst>
          </p:cNvPr>
          <p:cNvPicPr>
            <a:picLocks noChangeAspect="1"/>
          </p:cNvPicPr>
          <p:nvPr/>
        </p:nvPicPr>
        <p:blipFill>
          <a:blip r:embed="rId5"/>
          <a:stretch>
            <a:fillRect/>
          </a:stretch>
        </p:blipFill>
        <p:spPr>
          <a:xfrm>
            <a:off x="399555" y="4180488"/>
            <a:ext cx="4800600" cy="1090306"/>
          </a:xfrm>
          <a:prstGeom prst="rect">
            <a:avLst/>
          </a:prstGeom>
        </p:spPr>
      </p:pic>
      <p:pic>
        <p:nvPicPr>
          <p:cNvPr id="17" name="Picture 16">
            <a:extLst>
              <a:ext uri="{FF2B5EF4-FFF2-40B4-BE49-F238E27FC236}">
                <a16:creationId xmlns:a16="http://schemas.microsoft.com/office/drawing/2014/main" id="{1F9D3C5D-2603-C83D-7F21-87126C040064}"/>
              </a:ext>
            </a:extLst>
          </p:cNvPr>
          <p:cNvPicPr>
            <a:picLocks noChangeAspect="1"/>
          </p:cNvPicPr>
          <p:nvPr/>
        </p:nvPicPr>
        <p:blipFill>
          <a:blip r:embed="rId6"/>
          <a:stretch>
            <a:fillRect/>
          </a:stretch>
        </p:blipFill>
        <p:spPr>
          <a:xfrm>
            <a:off x="241607" y="2053808"/>
            <a:ext cx="4691822" cy="380685"/>
          </a:xfrm>
          <a:prstGeom prst="rect">
            <a:avLst/>
          </a:prstGeom>
        </p:spPr>
      </p:pic>
      <p:pic>
        <p:nvPicPr>
          <p:cNvPr id="19" name="Picture 18">
            <a:extLst>
              <a:ext uri="{FF2B5EF4-FFF2-40B4-BE49-F238E27FC236}">
                <a16:creationId xmlns:a16="http://schemas.microsoft.com/office/drawing/2014/main" id="{DEF77D15-AC2E-4432-DC62-83BFA15442F3}"/>
              </a:ext>
            </a:extLst>
          </p:cNvPr>
          <p:cNvPicPr>
            <a:picLocks noChangeAspect="1"/>
          </p:cNvPicPr>
          <p:nvPr/>
        </p:nvPicPr>
        <p:blipFill>
          <a:blip r:embed="rId7"/>
          <a:stretch>
            <a:fillRect/>
          </a:stretch>
        </p:blipFill>
        <p:spPr>
          <a:xfrm>
            <a:off x="2917731" y="5424129"/>
            <a:ext cx="9048750" cy="795892"/>
          </a:xfrm>
          <a:prstGeom prst="rect">
            <a:avLst/>
          </a:prstGeom>
        </p:spPr>
      </p:pic>
      <p:pic>
        <p:nvPicPr>
          <p:cNvPr id="7" name="Picture 6">
            <a:extLst>
              <a:ext uri="{FF2B5EF4-FFF2-40B4-BE49-F238E27FC236}">
                <a16:creationId xmlns:a16="http://schemas.microsoft.com/office/drawing/2014/main" id="{BF4CC84C-DE39-1AEE-49B9-E09A2D5E7E5C}"/>
              </a:ext>
            </a:extLst>
          </p:cNvPr>
          <p:cNvPicPr>
            <a:picLocks noChangeAspect="1"/>
          </p:cNvPicPr>
          <p:nvPr/>
        </p:nvPicPr>
        <p:blipFill>
          <a:blip r:embed="rId8"/>
          <a:stretch>
            <a:fillRect/>
          </a:stretch>
        </p:blipFill>
        <p:spPr>
          <a:xfrm>
            <a:off x="6324602" y="510939"/>
            <a:ext cx="5590859" cy="1398580"/>
          </a:xfrm>
          <a:prstGeom prst="rect">
            <a:avLst/>
          </a:prstGeom>
        </p:spPr>
      </p:pic>
      <p:pic>
        <p:nvPicPr>
          <p:cNvPr id="10" name="Picture 9" descr="A qr code with a logo&#10;&#10;AI-generated content may be incorrect.">
            <a:extLst>
              <a:ext uri="{FF2B5EF4-FFF2-40B4-BE49-F238E27FC236}">
                <a16:creationId xmlns:a16="http://schemas.microsoft.com/office/drawing/2014/main" id="{C616E173-8B3D-D287-A799-6C2A526997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51047" y="108946"/>
            <a:ext cx="1499346" cy="1499346"/>
          </a:xfrm>
          <a:prstGeom prst="rect">
            <a:avLst/>
          </a:prstGeom>
        </p:spPr>
      </p:pic>
    </p:spTree>
    <p:extLst>
      <p:ext uri="{BB962C8B-B14F-4D97-AF65-F5344CB8AC3E}">
        <p14:creationId xmlns:p14="http://schemas.microsoft.com/office/powerpoint/2010/main" val="3032428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A34F5C5A-14AD-E6D1-6F24-8A27FC31F55F}"/>
              </a:ext>
            </a:extLst>
          </p:cNvPr>
          <p:cNvPicPr>
            <a:picLocks noGrp="1" noChangeAspect="1"/>
          </p:cNvPicPr>
          <p:nvPr>
            <p:ph idx="1"/>
          </p:nvPr>
        </p:nvPicPr>
        <p:blipFill>
          <a:blip r:embed="rId2"/>
          <a:stretch>
            <a:fillRect/>
          </a:stretch>
        </p:blipFill>
        <p:spPr>
          <a:xfrm>
            <a:off x="325438" y="1619735"/>
            <a:ext cx="11541125" cy="4417042"/>
          </a:xfrm>
          <a:prstGeom prst="rect">
            <a:avLst/>
          </a:prstGeom>
        </p:spPr>
      </p:pic>
      <p:pic>
        <p:nvPicPr>
          <p:cNvPr id="13" name="Picture 12">
            <a:extLst>
              <a:ext uri="{FF2B5EF4-FFF2-40B4-BE49-F238E27FC236}">
                <a16:creationId xmlns:a16="http://schemas.microsoft.com/office/drawing/2014/main" id="{AEB4C434-5F67-508F-8A45-39D4DB7071FF}"/>
              </a:ext>
            </a:extLst>
          </p:cNvPr>
          <p:cNvPicPr>
            <a:picLocks noChangeAspect="1"/>
          </p:cNvPicPr>
          <p:nvPr/>
        </p:nvPicPr>
        <p:blipFill>
          <a:blip r:embed="rId3"/>
          <a:stretch>
            <a:fillRect/>
          </a:stretch>
        </p:blipFill>
        <p:spPr>
          <a:xfrm>
            <a:off x="325437" y="1619735"/>
            <a:ext cx="11663363" cy="4431521"/>
          </a:xfrm>
          <a:prstGeom prst="rect">
            <a:avLst/>
          </a:prstGeom>
        </p:spPr>
      </p:pic>
      <p:sp>
        <p:nvSpPr>
          <p:cNvPr id="2" name="Title 1">
            <a:extLst>
              <a:ext uri="{FF2B5EF4-FFF2-40B4-BE49-F238E27FC236}">
                <a16:creationId xmlns:a16="http://schemas.microsoft.com/office/drawing/2014/main" id="{C6A9C567-E351-2723-BCA0-4485135E141F}"/>
              </a:ext>
            </a:extLst>
          </p:cNvPr>
          <p:cNvSpPr>
            <a:spLocks noGrp="1"/>
          </p:cNvSpPr>
          <p:nvPr>
            <p:ph type="title"/>
          </p:nvPr>
        </p:nvSpPr>
        <p:spPr/>
        <p:txBody>
          <a:bodyPr/>
          <a:lstStyle/>
          <a:p>
            <a:r>
              <a:rPr lang="en-GB" dirty="0"/>
              <a:t>Causal ABA</a:t>
            </a:r>
          </a:p>
        </p:txBody>
      </p:sp>
      <p:sp>
        <p:nvSpPr>
          <p:cNvPr id="4" name="Date Placeholder 3">
            <a:extLst>
              <a:ext uri="{FF2B5EF4-FFF2-40B4-BE49-F238E27FC236}">
                <a16:creationId xmlns:a16="http://schemas.microsoft.com/office/drawing/2014/main" id="{55DE6924-755E-2E5E-2342-8D2C688CF0C0}"/>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54FB4177-6162-70A1-7414-A2A28598790C}"/>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8C4803DF-1D03-A759-72AF-9858C25D9215}"/>
              </a:ext>
            </a:extLst>
          </p:cNvPr>
          <p:cNvSpPr>
            <a:spLocks noGrp="1"/>
          </p:cNvSpPr>
          <p:nvPr>
            <p:ph type="sldNum" sz="quarter" idx="12"/>
          </p:nvPr>
        </p:nvSpPr>
        <p:spPr/>
        <p:txBody>
          <a:bodyPr/>
          <a:lstStyle/>
          <a:p>
            <a:fld id="{CBA53E11-492D-48B3-9F9B-09541CA2A39A}" type="slidenum">
              <a:rPr lang="en-GB" smtClean="0"/>
              <a:t>7</a:t>
            </a:fld>
            <a:endParaRPr lang="en-GB"/>
          </a:p>
        </p:txBody>
      </p:sp>
      <p:pic>
        <p:nvPicPr>
          <p:cNvPr id="14" name="Content Placeholder 8">
            <a:extLst>
              <a:ext uri="{FF2B5EF4-FFF2-40B4-BE49-F238E27FC236}">
                <a16:creationId xmlns:a16="http://schemas.microsoft.com/office/drawing/2014/main" id="{E2A84EC0-3FBE-3C85-C319-EB35448D3CCE}"/>
              </a:ext>
            </a:extLst>
          </p:cNvPr>
          <p:cNvPicPr>
            <a:picLocks noChangeAspect="1"/>
          </p:cNvPicPr>
          <p:nvPr/>
        </p:nvPicPr>
        <p:blipFill>
          <a:blip r:embed="rId4"/>
          <a:stretch>
            <a:fillRect/>
          </a:stretch>
        </p:blipFill>
        <p:spPr>
          <a:xfrm>
            <a:off x="6483349" y="180386"/>
            <a:ext cx="4973541" cy="1251185"/>
          </a:xfrm>
          <a:prstGeom prst="rect">
            <a:avLst/>
          </a:prstGeom>
        </p:spPr>
      </p:pic>
      <p:sp>
        <p:nvSpPr>
          <p:cNvPr id="3" name="Subtitle 6">
            <a:extLst>
              <a:ext uri="{FF2B5EF4-FFF2-40B4-BE49-F238E27FC236}">
                <a16:creationId xmlns:a16="http://schemas.microsoft.com/office/drawing/2014/main" id="{85EE5119-D43B-45D9-B4F8-1A4BC880759C}"/>
              </a:ext>
            </a:extLst>
          </p:cNvPr>
          <p:cNvSpPr>
            <a:spLocks noGrp="1"/>
          </p:cNvSpPr>
          <p:nvPr>
            <p:ph type="subTitle" idx="13"/>
          </p:nvPr>
        </p:nvSpPr>
        <p:spPr>
          <a:xfrm>
            <a:off x="325800" y="620196"/>
            <a:ext cx="11540763" cy="371567"/>
          </a:xfrm>
        </p:spPr>
        <p:txBody>
          <a:bodyPr/>
          <a:lstStyle/>
          <a:p>
            <a:r>
              <a:rPr lang="en-GB" dirty="0"/>
              <a:t>Example continued</a:t>
            </a:r>
          </a:p>
        </p:txBody>
      </p:sp>
    </p:spTree>
    <p:extLst>
      <p:ext uri="{BB962C8B-B14F-4D97-AF65-F5344CB8AC3E}">
        <p14:creationId xmlns:p14="http://schemas.microsoft.com/office/powerpoint/2010/main" val="1435175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70A1-7833-C41D-1A6A-EC65D3705141}"/>
              </a:ext>
            </a:extLst>
          </p:cNvPr>
          <p:cNvSpPr>
            <a:spLocks noGrp="1"/>
          </p:cNvSpPr>
          <p:nvPr>
            <p:ph type="title"/>
          </p:nvPr>
        </p:nvSpPr>
        <p:spPr/>
        <p:txBody>
          <a:bodyPr/>
          <a:lstStyle/>
          <a:p>
            <a:r>
              <a:rPr lang="en-GB" dirty="0"/>
              <a:t>Causal ABA Ensemble</a:t>
            </a:r>
          </a:p>
        </p:txBody>
      </p:sp>
      <p:pic>
        <p:nvPicPr>
          <p:cNvPr id="9" name="Content Placeholder 8">
            <a:extLst>
              <a:ext uri="{FF2B5EF4-FFF2-40B4-BE49-F238E27FC236}">
                <a16:creationId xmlns:a16="http://schemas.microsoft.com/office/drawing/2014/main" id="{081874F0-C3C3-1007-56E9-1661E5042193}"/>
              </a:ext>
            </a:extLst>
          </p:cNvPr>
          <p:cNvPicPr>
            <a:picLocks noGrp="1" noChangeAspect="1"/>
          </p:cNvPicPr>
          <p:nvPr>
            <p:ph idx="1"/>
          </p:nvPr>
        </p:nvPicPr>
        <p:blipFill>
          <a:blip r:embed="rId3"/>
          <a:stretch>
            <a:fillRect/>
          </a:stretch>
        </p:blipFill>
        <p:spPr>
          <a:xfrm>
            <a:off x="325438" y="1861530"/>
            <a:ext cx="11541125" cy="3933453"/>
          </a:xfrm>
          <a:prstGeom prst="rect">
            <a:avLst/>
          </a:prstGeom>
        </p:spPr>
      </p:pic>
      <p:sp>
        <p:nvSpPr>
          <p:cNvPr id="4" name="Date Placeholder 3">
            <a:extLst>
              <a:ext uri="{FF2B5EF4-FFF2-40B4-BE49-F238E27FC236}">
                <a16:creationId xmlns:a16="http://schemas.microsoft.com/office/drawing/2014/main" id="{CC53A570-B236-1F28-3DC8-4125A3C9018B}"/>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D2D27CCE-4045-51F2-9B70-57024AD12BAE}"/>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D7094FAB-54D6-4654-1A49-0D292DABF91C}"/>
              </a:ext>
            </a:extLst>
          </p:cNvPr>
          <p:cNvSpPr>
            <a:spLocks noGrp="1"/>
          </p:cNvSpPr>
          <p:nvPr>
            <p:ph type="sldNum" sz="quarter" idx="12"/>
          </p:nvPr>
        </p:nvSpPr>
        <p:spPr/>
        <p:txBody>
          <a:bodyPr/>
          <a:lstStyle/>
          <a:p>
            <a:fld id="{CBA53E11-492D-48B3-9F9B-09541CA2A39A}" type="slidenum">
              <a:rPr lang="en-GB" smtClean="0"/>
              <a:t>8</a:t>
            </a:fld>
            <a:endParaRPr lang="en-GB"/>
          </a:p>
        </p:txBody>
      </p:sp>
      <p:sp>
        <p:nvSpPr>
          <p:cNvPr id="7" name="Subtitle 6">
            <a:extLst>
              <a:ext uri="{FF2B5EF4-FFF2-40B4-BE49-F238E27FC236}">
                <a16:creationId xmlns:a16="http://schemas.microsoft.com/office/drawing/2014/main" id="{5155F195-DC99-9E37-1118-9003219AC781}"/>
              </a:ext>
            </a:extLst>
          </p:cNvPr>
          <p:cNvSpPr>
            <a:spLocks noGrp="1"/>
          </p:cNvSpPr>
          <p:nvPr>
            <p:ph type="subTitle" idx="13"/>
          </p:nvPr>
        </p:nvSpPr>
        <p:spPr/>
        <p:txBody>
          <a:bodyPr/>
          <a:lstStyle/>
          <a:p>
            <a:endParaRPr lang="en-GB"/>
          </a:p>
        </p:txBody>
      </p:sp>
    </p:spTree>
    <p:extLst>
      <p:ext uri="{BB962C8B-B14F-4D97-AF65-F5344CB8AC3E}">
        <p14:creationId xmlns:p14="http://schemas.microsoft.com/office/powerpoint/2010/main" val="37631703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7A0B5-5AC8-B052-F682-0A4CE256EB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DBC44A-380B-2B2E-5BBB-7CA2D7CE09EB}"/>
              </a:ext>
            </a:extLst>
          </p:cNvPr>
          <p:cNvSpPr>
            <a:spLocks noGrp="1"/>
          </p:cNvSpPr>
          <p:nvPr>
            <p:ph type="title"/>
          </p:nvPr>
        </p:nvSpPr>
        <p:spPr/>
        <p:txBody>
          <a:bodyPr/>
          <a:lstStyle/>
          <a:p>
            <a:r>
              <a:rPr lang="en-GB" dirty="0"/>
              <a:t>CausAlly – Collaborative Causal Discovery </a:t>
            </a:r>
          </a:p>
        </p:txBody>
      </p:sp>
      <p:sp>
        <p:nvSpPr>
          <p:cNvPr id="4" name="Date Placeholder 3">
            <a:extLst>
              <a:ext uri="{FF2B5EF4-FFF2-40B4-BE49-F238E27FC236}">
                <a16:creationId xmlns:a16="http://schemas.microsoft.com/office/drawing/2014/main" id="{4149F3CE-56D0-000E-C27E-507C85E3E4CF}"/>
              </a:ext>
            </a:extLst>
          </p:cNvPr>
          <p:cNvSpPr>
            <a:spLocks noGrp="1"/>
          </p:cNvSpPr>
          <p:nvPr>
            <p:ph type="dt" sz="half" idx="10"/>
          </p:nvPr>
        </p:nvSpPr>
        <p:spPr/>
        <p:txBody>
          <a:bodyPr/>
          <a:lstStyle/>
          <a:p>
            <a:r>
              <a:rPr lang="en-US"/>
              <a:t>21/11/2025</a:t>
            </a:r>
            <a:endParaRPr lang="en-GB"/>
          </a:p>
        </p:txBody>
      </p:sp>
      <p:sp>
        <p:nvSpPr>
          <p:cNvPr id="5" name="Footer Placeholder 4">
            <a:extLst>
              <a:ext uri="{FF2B5EF4-FFF2-40B4-BE49-F238E27FC236}">
                <a16:creationId xmlns:a16="http://schemas.microsoft.com/office/drawing/2014/main" id="{7777A477-485C-118B-1416-4E812DC43F69}"/>
              </a:ext>
            </a:extLst>
          </p:cNvPr>
          <p:cNvSpPr>
            <a:spLocks noGrp="1"/>
          </p:cNvSpPr>
          <p:nvPr>
            <p:ph type="ftr" sz="quarter" idx="11"/>
          </p:nvPr>
        </p:nvSpPr>
        <p:spPr/>
        <p:txBody>
          <a:bodyPr/>
          <a:lstStyle/>
          <a:p>
            <a:r>
              <a:rPr lang="en-GB"/>
              <a:t>Fabrizio Russo: CausAlly - Collaborative Causal Discovery</a:t>
            </a:r>
            <a:endParaRPr lang="en-GB" dirty="0"/>
          </a:p>
        </p:txBody>
      </p:sp>
      <p:sp>
        <p:nvSpPr>
          <p:cNvPr id="6" name="Slide Number Placeholder 5">
            <a:extLst>
              <a:ext uri="{FF2B5EF4-FFF2-40B4-BE49-F238E27FC236}">
                <a16:creationId xmlns:a16="http://schemas.microsoft.com/office/drawing/2014/main" id="{8DD27407-C985-48E4-15E5-8B3AE2151FB9}"/>
              </a:ext>
            </a:extLst>
          </p:cNvPr>
          <p:cNvSpPr>
            <a:spLocks noGrp="1"/>
          </p:cNvSpPr>
          <p:nvPr>
            <p:ph type="sldNum" sz="quarter" idx="12"/>
          </p:nvPr>
        </p:nvSpPr>
        <p:spPr/>
        <p:txBody>
          <a:bodyPr/>
          <a:lstStyle/>
          <a:p>
            <a:fld id="{CBA53E11-492D-48B3-9F9B-09541CA2A39A}" type="slidenum">
              <a:rPr lang="en-GB" smtClean="0"/>
              <a:t>9</a:t>
            </a:fld>
            <a:endParaRPr lang="en-GB"/>
          </a:p>
        </p:txBody>
      </p:sp>
      <p:sp>
        <p:nvSpPr>
          <p:cNvPr id="7" name="Subtitle 6">
            <a:extLst>
              <a:ext uri="{FF2B5EF4-FFF2-40B4-BE49-F238E27FC236}">
                <a16:creationId xmlns:a16="http://schemas.microsoft.com/office/drawing/2014/main" id="{F7DB15C9-7760-C515-7D7B-9C2DBC7B92F3}"/>
              </a:ext>
            </a:extLst>
          </p:cNvPr>
          <p:cNvSpPr>
            <a:spLocks noGrp="1"/>
          </p:cNvSpPr>
          <p:nvPr>
            <p:ph type="subTitle" idx="13"/>
          </p:nvPr>
        </p:nvSpPr>
        <p:spPr/>
        <p:txBody>
          <a:bodyPr/>
          <a:lstStyle/>
          <a:p>
            <a:r>
              <a:rPr lang="en-GB" dirty="0"/>
              <a:t>A dialogue between experts and data</a:t>
            </a:r>
          </a:p>
        </p:txBody>
      </p:sp>
      <p:pic>
        <p:nvPicPr>
          <p:cNvPr id="17" name="Picture 16">
            <a:extLst>
              <a:ext uri="{FF2B5EF4-FFF2-40B4-BE49-F238E27FC236}">
                <a16:creationId xmlns:a16="http://schemas.microsoft.com/office/drawing/2014/main" id="{1E3B53D7-8587-FBE8-2801-C571BAE173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69769" y="1359958"/>
            <a:ext cx="5849959" cy="4249151"/>
          </a:xfrm>
          <a:prstGeom prst="rect">
            <a:avLst/>
          </a:prstGeom>
        </p:spPr>
      </p:pic>
      <p:pic>
        <p:nvPicPr>
          <p:cNvPr id="23" name="Picture 22">
            <a:extLst>
              <a:ext uri="{FF2B5EF4-FFF2-40B4-BE49-F238E27FC236}">
                <a16:creationId xmlns:a16="http://schemas.microsoft.com/office/drawing/2014/main" id="{03FE4677-73A3-1822-78D2-6EF6DFD17B6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6581" y="2159926"/>
            <a:ext cx="6088665" cy="4218401"/>
          </a:xfrm>
          <a:prstGeom prst="rect">
            <a:avLst/>
          </a:prstGeom>
        </p:spPr>
      </p:pic>
      <p:pic>
        <p:nvPicPr>
          <p:cNvPr id="8" name="Picture 7">
            <a:extLst>
              <a:ext uri="{FF2B5EF4-FFF2-40B4-BE49-F238E27FC236}">
                <a16:creationId xmlns:a16="http://schemas.microsoft.com/office/drawing/2014/main" id="{24822051-0035-6645-0842-61A569431C0B}"/>
              </a:ext>
            </a:extLst>
          </p:cNvPr>
          <p:cNvPicPr>
            <a:picLocks noChangeAspect="1"/>
          </p:cNvPicPr>
          <p:nvPr/>
        </p:nvPicPr>
        <p:blipFill>
          <a:blip r:embed="rId5"/>
          <a:stretch>
            <a:fillRect/>
          </a:stretch>
        </p:blipFill>
        <p:spPr>
          <a:xfrm>
            <a:off x="6269768" y="1359958"/>
            <a:ext cx="5849959" cy="4249151"/>
          </a:xfrm>
          <a:prstGeom prst="rect">
            <a:avLst/>
          </a:prstGeom>
        </p:spPr>
      </p:pic>
      <p:grpSp>
        <p:nvGrpSpPr>
          <p:cNvPr id="27" name="Group 26">
            <a:extLst>
              <a:ext uri="{FF2B5EF4-FFF2-40B4-BE49-F238E27FC236}">
                <a16:creationId xmlns:a16="http://schemas.microsoft.com/office/drawing/2014/main" id="{1943EE39-EFC4-6502-A457-B8350E2002E0}"/>
              </a:ext>
            </a:extLst>
          </p:cNvPr>
          <p:cNvGrpSpPr/>
          <p:nvPr/>
        </p:nvGrpSpPr>
        <p:grpSpPr>
          <a:xfrm>
            <a:off x="5778267" y="2930048"/>
            <a:ext cx="1438951" cy="3365668"/>
            <a:chOff x="5778267" y="2930048"/>
            <a:chExt cx="1438951" cy="3365668"/>
          </a:xfrm>
        </p:grpSpPr>
        <p:pic>
          <p:nvPicPr>
            <p:cNvPr id="1028" name="Picture 4">
              <a:extLst>
                <a:ext uri="{FF2B5EF4-FFF2-40B4-BE49-F238E27FC236}">
                  <a16:creationId xmlns:a16="http://schemas.microsoft.com/office/drawing/2014/main" id="{2F6DE752-0574-3F22-7B09-3A409106C3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8267" y="2930048"/>
              <a:ext cx="1120048" cy="11200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DDC5A29-EDC0-57D1-BDD9-D7E2798096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6158" y="4944656"/>
              <a:ext cx="1351060" cy="1351060"/>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4">
            <a:extLst>
              <a:ext uri="{FF2B5EF4-FFF2-40B4-BE49-F238E27FC236}">
                <a16:creationId xmlns:a16="http://schemas.microsoft.com/office/drawing/2014/main" id="{6CF33934-26D8-CC0A-8B0A-1A93CBEB65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552053">
            <a:off x="5902758" y="3808239"/>
            <a:ext cx="1120048" cy="11200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58E35DA-65AA-7185-E7E7-686C292B4213}"/>
              </a:ext>
            </a:extLst>
          </p:cNvPr>
          <p:cNvSpPr/>
          <p:nvPr/>
        </p:nvSpPr>
        <p:spPr>
          <a:xfrm>
            <a:off x="2660782" y="2192770"/>
            <a:ext cx="3552325" cy="2040296"/>
          </a:xfrm>
          <a:prstGeom prst="roundRect">
            <a:avLst/>
          </a:prstGeom>
          <a:solidFill>
            <a:schemeClr val="accent3">
              <a:alpha val="42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Tree>
    <p:extLst>
      <p:ext uri="{BB962C8B-B14F-4D97-AF65-F5344CB8AC3E}">
        <p14:creationId xmlns:p14="http://schemas.microsoft.com/office/powerpoint/2010/main" val="318798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ICL PPT Theme">
  <a:themeElements>
    <a:clrScheme name="Imperial colour theme">
      <a:dk1>
        <a:sysClr val="windowText" lastClr="000000"/>
      </a:dk1>
      <a:lt1>
        <a:sysClr val="window" lastClr="FFFFFF"/>
      </a:lt1>
      <a:dk2>
        <a:srgbClr val="000080"/>
      </a:dk2>
      <a:lt2>
        <a:srgbClr val="F5F5F5"/>
      </a:lt2>
      <a:accent1>
        <a:srgbClr val="0000CD"/>
      </a:accent1>
      <a:accent2>
        <a:srgbClr val="C71585"/>
      </a:accent2>
      <a:accent3>
        <a:srgbClr val="7B68EE"/>
      </a:accent3>
      <a:accent4>
        <a:srgbClr val="FF0000"/>
      </a:accent4>
      <a:accent5>
        <a:srgbClr val="FF4500"/>
      </a:accent5>
      <a:accent6>
        <a:srgbClr val="006400"/>
      </a:accent6>
      <a:hlink>
        <a:srgbClr val="000080"/>
      </a:hlink>
      <a:folHlink>
        <a:srgbClr val="C71585"/>
      </a:folHlink>
    </a:clrScheme>
    <a:fontScheme name="Imperial Sans font theme">
      <a:majorFont>
        <a:latin typeface="Imperial Sans Text Semibold"/>
        <a:ea typeface=""/>
        <a:cs typeface=""/>
      </a:majorFont>
      <a:minorFont>
        <a:latin typeface="Imperial Sans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05000"/>
          </a:lnSpc>
          <a:defRPr sz="1600" dirty="0">
            <a:solidFill>
              <a:schemeClr val="tx1"/>
            </a:solidFill>
          </a:defRPr>
        </a:defPPr>
      </a:lstStyle>
    </a:txDef>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Imperial_PowerPoint_16_9_simplified template_with_instrucs" id="{38421921-3039-B248-A495-CC57B2108B93}" vid="{6BE467B1-935B-C34C-AA9F-EEAB470F33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9AEDE06C8B0342A6C4D20B29F8488E" ma:contentTypeVersion="16" ma:contentTypeDescription="Create a new document." ma:contentTypeScope="" ma:versionID="a4578b94c4c0df5c4f162bb3027c7c05">
  <xsd:schema xmlns:xsd="http://www.w3.org/2001/XMLSchema" xmlns:xs="http://www.w3.org/2001/XMLSchema" xmlns:p="http://schemas.microsoft.com/office/2006/metadata/properties" xmlns:ns2="6d1e2927-7a8e-4755-b112-de5aaecc1c06" xmlns:ns3="df1ede62-d5df-40e3-a8ec-fa53b1631612" xmlns:ns4="d0201ca7-26fa-426c-b12d-c4c6e5857dcc" targetNamespace="http://schemas.microsoft.com/office/2006/metadata/properties" ma:root="true" ma:fieldsID="8c51cfd87b0abe227219b0f2986567bc" ns2:_="" ns3:_="" ns4:_="">
    <xsd:import namespace="6d1e2927-7a8e-4755-b112-de5aaecc1c06"/>
    <xsd:import namespace="df1ede62-d5df-40e3-a8ec-fa53b1631612"/>
    <xsd:import namespace="d0201ca7-26fa-426c-b12d-c4c6e5857d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e2927-7a8e-4755-b112-de5aaecc1c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1ede62-d5df-40e3-a8ec-fa53b163161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201ca7-26fa-426c-b12d-c4c6e5857dc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4698054-6ef3-4a0a-8632-c02544f20d65}" ma:internalName="TaxCatchAll" ma:showField="CatchAllData" ma:web="d0201ca7-26fa-426c-b12d-c4c6e5857d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1e2927-7a8e-4755-b112-de5aaecc1c06">
      <Terms xmlns="http://schemas.microsoft.com/office/infopath/2007/PartnerControls"/>
    </lcf76f155ced4ddcb4097134ff3c332f>
    <TaxCatchAll xmlns="d0201ca7-26fa-426c-b12d-c4c6e5857dcc" xsi:nil="true"/>
  </documentManagement>
</p:properties>
</file>

<file path=customXml/itemProps1.xml><?xml version="1.0" encoding="utf-8"?>
<ds:datastoreItem xmlns:ds="http://schemas.openxmlformats.org/officeDocument/2006/customXml" ds:itemID="{C56BBD15-A4C1-4D16-8F2C-821B05214E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e2927-7a8e-4755-b112-de5aaecc1c06"/>
    <ds:schemaRef ds:uri="df1ede62-d5df-40e3-a8ec-fa53b1631612"/>
    <ds:schemaRef ds:uri="d0201ca7-26fa-426c-b12d-c4c6e5857d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2545B1-F5A6-481C-9ECA-608EE6E0B992}">
  <ds:schemaRefs>
    <ds:schemaRef ds:uri="http://schemas.microsoft.com/sharepoint/v3/contenttype/forms"/>
  </ds:schemaRefs>
</ds:datastoreItem>
</file>

<file path=customXml/itemProps3.xml><?xml version="1.0" encoding="utf-8"?>
<ds:datastoreItem xmlns:ds="http://schemas.openxmlformats.org/officeDocument/2006/customXml" ds:itemID="{82739277-F501-4DD3-AC3E-E62D288923D9}">
  <ds:schemaRefs>
    <ds:schemaRef ds:uri="http://schemas.microsoft.com/office/2006/metadata/properties"/>
    <ds:schemaRef ds:uri="http://schemas.microsoft.com/office/infopath/2007/PartnerControls"/>
    <ds:schemaRef ds:uri="http://www.w3.org/XML/1998/namespace"/>
    <ds:schemaRef ds:uri="df1ede62-d5df-40e3-a8ec-fa53b1631612"/>
    <ds:schemaRef ds:uri="http://purl.org/dc/terms/"/>
    <ds:schemaRef ds:uri="6d1e2927-7a8e-4755-b112-de5aaecc1c06"/>
    <ds:schemaRef ds:uri="http://purl.org/dc/elements/1.1/"/>
    <ds:schemaRef ds:uri="http://purl.org/dc/dcmitype/"/>
    <ds:schemaRef ds:uri="http://schemas.microsoft.com/office/2006/documentManagement/types"/>
    <ds:schemaRef ds:uri="http://schemas.openxmlformats.org/package/2006/metadata/core-properties"/>
    <ds:schemaRef ds:uri="d0201ca7-26fa-426c-b12d-c4c6e5857dcc"/>
  </ds:schemaRefs>
</ds:datastoreItem>
</file>

<file path=docProps/app.xml><?xml version="1.0" encoding="utf-8"?>
<Properties xmlns="http://schemas.openxmlformats.org/officeDocument/2006/extended-properties" xmlns:vt="http://schemas.openxmlformats.org/officeDocument/2006/docPropsVTypes">
  <Template>Imperial_Sans_PowerPoint_16_9_simplified template_with_instrucs</Template>
  <TotalTime>1696</TotalTime>
  <Words>1827</Words>
  <Application>Microsoft Office PowerPoint</Application>
  <PresentationFormat>Widescreen</PresentationFormat>
  <Paragraphs>203</Paragraphs>
  <Slides>17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Imperial Sans Text</vt:lpstr>
      <vt:lpstr>Imperial Sans Text Medium</vt:lpstr>
      <vt:lpstr>Imperial Sans Text Semibold</vt:lpstr>
      <vt:lpstr>Inter Medium</vt:lpstr>
      <vt:lpstr>ICL PPT Theme</vt:lpstr>
      <vt:lpstr>CausAlly </vt:lpstr>
      <vt:lpstr>Health Inequalities in Health Protection</vt:lpstr>
      <vt:lpstr>Causal Discovery and Causal Graphs </vt:lpstr>
      <vt:lpstr>CausAlly – Collaborative Causal Discovery </vt:lpstr>
      <vt:lpstr>Causal Discovery</vt:lpstr>
      <vt:lpstr>Causal ABA</vt:lpstr>
      <vt:lpstr>Causal ABA</vt:lpstr>
      <vt:lpstr>Causal ABA Ensemble</vt:lpstr>
      <vt:lpstr>CausAlly – Collaborative Causal Discovery </vt:lpstr>
      <vt:lpstr>Uncertainty</vt:lpstr>
      <vt:lpstr>CausAlly – Collaborative Causal Discovery </vt:lpstr>
      <vt:lpstr>Explanations</vt:lpstr>
      <vt:lpstr>CausAlly – Collaborative Causal Discovery </vt:lpstr>
      <vt:lpstr>Evaluative AI</vt:lpstr>
      <vt:lpstr>Causal Explanations or Explanations of Causality?</vt:lpstr>
      <vt:lpstr>Explanations</vt:lpstr>
      <vt:lpstr>Roadmap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Fabrizio Russo</dc:creator>
  <cp:lastModifiedBy>Fabrizio Russo</cp:lastModifiedBy>
  <cp:revision>1</cp:revision>
  <dcterms:created xsi:type="dcterms:W3CDTF">2025-10-09T08:05:28Z</dcterms:created>
  <dcterms:modified xsi:type="dcterms:W3CDTF">2025-11-20T05:10:10Z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0x010100D99AEDE06C8B0342A6C4D20B29F8488E</vt:lpwstr>
  </property>
  <property fmtid="{D5CDD505-2E9C-101B-9397-08002B2CF9AE}" pid="3" name="MediaServiceImageTags">
    <vt:lpwstr/>
  </property>
</Properties>
</file>